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6"/>
  </p:notesMasterIdLst>
  <p:handoutMasterIdLst>
    <p:handoutMasterId r:id="rId17"/>
  </p:handoutMasterIdLst>
  <p:sldIdLst>
    <p:sldId id="578" r:id="rId2"/>
    <p:sldId id="627" r:id="rId3"/>
    <p:sldId id="645" r:id="rId4"/>
    <p:sldId id="659" r:id="rId5"/>
    <p:sldId id="660" r:id="rId6"/>
    <p:sldId id="657" r:id="rId7"/>
    <p:sldId id="658" r:id="rId8"/>
    <p:sldId id="648" r:id="rId9"/>
    <p:sldId id="654" r:id="rId10"/>
    <p:sldId id="649" r:id="rId11"/>
    <p:sldId id="655" r:id="rId12"/>
    <p:sldId id="650" r:id="rId13"/>
    <p:sldId id="656" r:id="rId14"/>
    <p:sldId id="636" r:id="rId15"/>
  </p:sldIdLst>
  <p:sldSz cx="9906000" cy="6858000" type="A4"/>
  <p:notesSz cx="6734175" cy="9866313"/>
  <p:defaultTextStyle>
    <a:defPPr>
      <a:defRPr lang="ja-JP"/>
    </a:defPPr>
    <a:lvl1pPr algn="l" rtl="0" eaLnBrk="0" fontAlgn="base" hangingPunct="0">
      <a:spcBef>
        <a:spcPct val="0"/>
      </a:spcBef>
      <a:spcAft>
        <a:spcPct val="0"/>
      </a:spcAft>
      <a:defRPr kumimoji="1" sz="1000" kern="1200">
        <a:solidFill>
          <a:srgbClr val="FF3300"/>
        </a:solidFill>
        <a:latin typeface="Courier New" pitchFamily="49" charset="0"/>
        <a:ea typeface="ＭＳ Ｐゴシック" pitchFamily="50" charset="-128"/>
        <a:cs typeface="+mn-cs"/>
      </a:defRPr>
    </a:lvl1pPr>
    <a:lvl2pPr marL="457200" algn="l" rtl="0" eaLnBrk="0" fontAlgn="base" hangingPunct="0">
      <a:spcBef>
        <a:spcPct val="0"/>
      </a:spcBef>
      <a:spcAft>
        <a:spcPct val="0"/>
      </a:spcAft>
      <a:defRPr kumimoji="1" sz="1000" kern="1200">
        <a:solidFill>
          <a:srgbClr val="FF3300"/>
        </a:solidFill>
        <a:latin typeface="Courier New" pitchFamily="49" charset="0"/>
        <a:ea typeface="ＭＳ Ｐゴシック" pitchFamily="50" charset="-128"/>
        <a:cs typeface="+mn-cs"/>
      </a:defRPr>
    </a:lvl2pPr>
    <a:lvl3pPr marL="914400" algn="l" rtl="0" eaLnBrk="0" fontAlgn="base" hangingPunct="0">
      <a:spcBef>
        <a:spcPct val="0"/>
      </a:spcBef>
      <a:spcAft>
        <a:spcPct val="0"/>
      </a:spcAft>
      <a:defRPr kumimoji="1" sz="1000" kern="1200">
        <a:solidFill>
          <a:srgbClr val="FF3300"/>
        </a:solidFill>
        <a:latin typeface="Courier New" pitchFamily="49" charset="0"/>
        <a:ea typeface="ＭＳ Ｐゴシック" pitchFamily="50" charset="-128"/>
        <a:cs typeface="+mn-cs"/>
      </a:defRPr>
    </a:lvl3pPr>
    <a:lvl4pPr marL="1371600" algn="l" rtl="0" eaLnBrk="0" fontAlgn="base" hangingPunct="0">
      <a:spcBef>
        <a:spcPct val="0"/>
      </a:spcBef>
      <a:spcAft>
        <a:spcPct val="0"/>
      </a:spcAft>
      <a:defRPr kumimoji="1" sz="1000" kern="1200">
        <a:solidFill>
          <a:srgbClr val="FF3300"/>
        </a:solidFill>
        <a:latin typeface="Courier New" pitchFamily="49" charset="0"/>
        <a:ea typeface="ＭＳ Ｐゴシック" pitchFamily="50" charset="-128"/>
        <a:cs typeface="+mn-cs"/>
      </a:defRPr>
    </a:lvl4pPr>
    <a:lvl5pPr marL="1828800" algn="l" rtl="0" eaLnBrk="0" fontAlgn="base" hangingPunct="0">
      <a:spcBef>
        <a:spcPct val="0"/>
      </a:spcBef>
      <a:spcAft>
        <a:spcPct val="0"/>
      </a:spcAft>
      <a:defRPr kumimoji="1" sz="1000" kern="1200">
        <a:solidFill>
          <a:srgbClr val="FF3300"/>
        </a:solidFill>
        <a:latin typeface="Courier New" pitchFamily="49" charset="0"/>
        <a:ea typeface="ＭＳ Ｐゴシック" pitchFamily="50" charset="-128"/>
        <a:cs typeface="+mn-cs"/>
      </a:defRPr>
    </a:lvl5pPr>
    <a:lvl6pPr marL="2286000" algn="l" defTabSz="914400" rtl="0" eaLnBrk="1" latinLnBrk="0" hangingPunct="1">
      <a:defRPr kumimoji="1" sz="1000" kern="1200">
        <a:solidFill>
          <a:srgbClr val="FF3300"/>
        </a:solidFill>
        <a:latin typeface="Courier New" pitchFamily="49" charset="0"/>
        <a:ea typeface="ＭＳ Ｐゴシック" pitchFamily="50" charset="-128"/>
        <a:cs typeface="+mn-cs"/>
      </a:defRPr>
    </a:lvl6pPr>
    <a:lvl7pPr marL="2743200" algn="l" defTabSz="914400" rtl="0" eaLnBrk="1" latinLnBrk="0" hangingPunct="1">
      <a:defRPr kumimoji="1" sz="1000" kern="1200">
        <a:solidFill>
          <a:srgbClr val="FF3300"/>
        </a:solidFill>
        <a:latin typeface="Courier New" pitchFamily="49" charset="0"/>
        <a:ea typeface="ＭＳ Ｐゴシック" pitchFamily="50" charset="-128"/>
        <a:cs typeface="+mn-cs"/>
      </a:defRPr>
    </a:lvl7pPr>
    <a:lvl8pPr marL="3200400" algn="l" defTabSz="914400" rtl="0" eaLnBrk="1" latinLnBrk="0" hangingPunct="1">
      <a:defRPr kumimoji="1" sz="1000" kern="1200">
        <a:solidFill>
          <a:srgbClr val="FF3300"/>
        </a:solidFill>
        <a:latin typeface="Courier New" pitchFamily="49" charset="0"/>
        <a:ea typeface="ＭＳ Ｐゴシック" pitchFamily="50" charset="-128"/>
        <a:cs typeface="+mn-cs"/>
      </a:defRPr>
    </a:lvl8pPr>
    <a:lvl9pPr marL="3657600" algn="l" defTabSz="914400" rtl="0" eaLnBrk="1" latinLnBrk="0" hangingPunct="1">
      <a:defRPr kumimoji="1" sz="1000" kern="1200">
        <a:solidFill>
          <a:srgbClr val="FF3300"/>
        </a:solidFill>
        <a:latin typeface="Courier New" pitchFamily="49"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CCFFFF"/>
    <a:srgbClr val="F0ED62"/>
    <a:srgbClr val="9068EA"/>
    <a:srgbClr val="9900CC"/>
    <a:srgbClr val="CCECFF"/>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4859" autoAdjust="0"/>
    <p:restoredTop sz="95874" autoAdjust="0"/>
  </p:normalViewPr>
  <p:slideViewPr>
    <p:cSldViewPr>
      <p:cViewPr>
        <p:scale>
          <a:sx n="66" d="100"/>
          <a:sy n="66" d="100"/>
        </p:scale>
        <p:origin x="-3366" y="-1014"/>
      </p:cViewPr>
      <p:guideLst>
        <p:guide orient="horz" pos="2168"/>
        <p:guide pos="3009"/>
      </p:guideLst>
    </p:cSldViewPr>
  </p:slideViewPr>
  <p:outlineViewPr>
    <p:cViewPr>
      <p:scale>
        <a:sx n="33" d="100"/>
        <a:sy n="33" d="100"/>
      </p:scale>
      <p:origin x="0" y="-2952"/>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9" d="100"/>
          <a:sy n="79" d="100"/>
        </p:scale>
        <p:origin x="-4032" y="-96"/>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extLst>
          </p:cNvPr>
          <p:cNvSpPr>
            <a:spLocks noGrp="1" noChangeArrowheads="1"/>
          </p:cNvSpPr>
          <p:nvPr>
            <p:ph type="hdr" sz="quarter"/>
          </p:nvPr>
        </p:nvSpPr>
        <p:spPr bwMode="auto">
          <a:xfrm>
            <a:off x="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t" anchorCtr="0" compatLnSpc="1">
            <a:prstTxWarp prst="textNoShape">
              <a:avLst/>
            </a:prstTxWarp>
          </a:bodyPr>
          <a:lstStyle>
            <a:lvl1pP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31747" name="Rectangle 3">
            <a:extLst>
              <a:ext uri="{FF2B5EF4-FFF2-40B4-BE49-F238E27FC236}"/>
            </a:extLst>
          </p:cNvPr>
          <p:cNvSpPr>
            <a:spLocks noGrp="1" noChangeArrowheads="1"/>
          </p:cNvSpPr>
          <p:nvPr>
            <p:ph type="dt" sz="quarter" idx="1"/>
          </p:nvPr>
        </p:nvSpPr>
        <p:spPr bwMode="auto">
          <a:xfrm>
            <a:off x="3814763" y="0"/>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t" anchorCtr="0" compatLnSpc="1">
            <a:prstTxWarp prst="textNoShape">
              <a:avLst/>
            </a:prstTxWarp>
          </a:bodyPr>
          <a:lstStyle>
            <a:lvl1pPr algn="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31748" name="Rectangle 4">
            <a:extLst>
              <a:ext uri="{FF2B5EF4-FFF2-40B4-BE49-F238E27FC236}"/>
            </a:extLst>
          </p:cNvPr>
          <p:cNvSpPr>
            <a:spLocks noGrp="1" noChangeArrowheads="1"/>
          </p:cNvSpPr>
          <p:nvPr>
            <p:ph type="ftr" sz="quarter" idx="2"/>
          </p:nvPr>
        </p:nvSpPr>
        <p:spPr bwMode="auto">
          <a:xfrm>
            <a:off x="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b" anchorCtr="0" compatLnSpc="1">
            <a:prstTxWarp prst="textNoShape">
              <a:avLst/>
            </a:prstTxWarp>
          </a:bodyPr>
          <a:lstStyle>
            <a:lvl1pP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31749" name="Rectangle 5">
            <a:extLst>
              <a:ext uri="{FF2B5EF4-FFF2-40B4-BE49-F238E27FC236}"/>
            </a:extLst>
          </p:cNvPr>
          <p:cNvSpPr>
            <a:spLocks noGrp="1" noChangeArrowheads="1"/>
          </p:cNvSpPr>
          <p:nvPr>
            <p:ph type="sldNum" sz="quarter" idx="3"/>
          </p:nvPr>
        </p:nvSpPr>
        <p:spPr bwMode="auto">
          <a:xfrm>
            <a:off x="3814763" y="9372600"/>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b" anchorCtr="0" compatLnSpc="1">
            <a:prstTxWarp prst="textNoShape">
              <a:avLst/>
            </a:prstTxWarp>
          </a:bodyPr>
          <a:lstStyle>
            <a:lvl1pPr algn="r" eaLnBrk="1" hangingPunct="1">
              <a:defRPr sz="1200">
                <a:solidFill>
                  <a:schemeClr val="tx1"/>
                </a:solidFill>
                <a:latin typeface="Times New Roman" pitchFamily="18" charset="0"/>
                <a:ea typeface="ＭＳ Ｐゴシック" pitchFamily="34" charset="-128"/>
              </a:defRPr>
            </a:lvl1pPr>
          </a:lstStyle>
          <a:p>
            <a:pPr>
              <a:defRPr/>
            </a:pPr>
            <a:fld id="{0C7B175E-E8C4-487F-8C80-131BEBAE193E}" type="slidenum">
              <a:rPr lang="en-US" altLang="ja-JP"/>
              <a:pPr>
                <a:defRPr/>
              </a:pPr>
              <a:t>‹#›</a:t>
            </a:fld>
            <a:endParaRPr lang="en-US" altLang="ja-JP"/>
          </a:p>
        </p:txBody>
      </p:sp>
    </p:spTree>
    <p:extLst>
      <p:ext uri="{BB962C8B-B14F-4D97-AF65-F5344CB8AC3E}">
        <p14:creationId xmlns:p14="http://schemas.microsoft.com/office/powerpoint/2010/main" val="3188016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extLst>
          </p:cNvPr>
          <p:cNvSpPr>
            <a:spLocks noGrp="1" noChangeArrowheads="1"/>
          </p:cNvSpPr>
          <p:nvPr>
            <p:ph type="hdr" sz="quarter"/>
          </p:nvPr>
        </p:nvSpPr>
        <p:spPr bwMode="auto">
          <a:xfrm>
            <a:off x="0" y="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t" anchorCtr="0" compatLnSpc="1">
            <a:prstTxWarp prst="textNoShape">
              <a:avLst/>
            </a:prstTxWarp>
          </a:bodyPr>
          <a:lstStyle>
            <a:lvl1pP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3075" name="Rectangle 3">
            <a:extLst>
              <a:ext uri="{FF2B5EF4-FFF2-40B4-BE49-F238E27FC236}"/>
            </a:extLst>
          </p:cNvPr>
          <p:cNvSpPr>
            <a:spLocks noGrp="1" noChangeArrowheads="1"/>
          </p:cNvSpPr>
          <p:nvPr>
            <p:ph type="dt" idx="1"/>
          </p:nvPr>
        </p:nvSpPr>
        <p:spPr bwMode="auto">
          <a:xfrm>
            <a:off x="3814763" y="0"/>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t" anchorCtr="0" compatLnSpc="1">
            <a:prstTxWarp prst="textNoShape">
              <a:avLst/>
            </a:prstTxWarp>
          </a:bodyPr>
          <a:lstStyle>
            <a:lvl1pPr algn="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17412" name="Rectangle 4"/>
          <p:cNvSpPr>
            <a:spLocks noGrp="1" noRot="1" noChangeAspect="1" noChangeArrowheads="1" noTextEdit="1"/>
          </p:cNvSpPr>
          <p:nvPr>
            <p:ph type="sldImg" idx="2"/>
          </p:nvPr>
        </p:nvSpPr>
        <p:spPr bwMode="auto">
          <a:xfrm>
            <a:off x="696913" y="739775"/>
            <a:ext cx="5345112"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extLst>
          </p:cNvPr>
          <p:cNvSpPr>
            <a:spLocks noGrp="1" noChangeArrowheads="1"/>
          </p:cNvSpPr>
          <p:nvPr>
            <p:ph type="body" sz="quarter" idx="3"/>
          </p:nvPr>
        </p:nvSpPr>
        <p:spPr bwMode="auto">
          <a:xfrm>
            <a:off x="898525" y="4686300"/>
            <a:ext cx="4937125"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3078" name="Rectangle 6">
            <a:extLst>
              <a:ext uri="{FF2B5EF4-FFF2-40B4-BE49-F238E27FC236}"/>
            </a:extLst>
          </p:cNvPr>
          <p:cNvSpPr>
            <a:spLocks noGrp="1" noChangeArrowheads="1"/>
          </p:cNvSpPr>
          <p:nvPr>
            <p:ph type="ftr" sz="quarter" idx="4"/>
          </p:nvPr>
        </p:nvSpPr>
        <p:spPr bwMode="auto">
          <a:xfrm>
            <a:off x="0" y="9372600"/>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b" anchorCtr="0" compatLnSpc="1">
            <a:prstTxWarp prst="textNoShape">
              <a:avLst/>
            </a:prstTxWarp>
          </a:bodyPr>
          <a:lstStyle>
            <a:lvl1pPr eaLnBrk="1" hangingPunct="1">
              <a:defRPr sz="1200">
                <a:solidFill>
                  <a:schemeClr val="tx1"/>
                </a:solidFill>
                <a:latin typeface="Times New Roman" panose="02020603050405020304" pitchFamily="18" charset="0"/>
                <a:ea typeface="ＭＳ Ｐゴシック" pitchFamily="34" charset="-128"/>
              </a:defRPr>
            </a:lvl1pPr>
          </a:lstStyle>
          <a:p>
            <a:pPr>
              <a:defRPr/>
            </a:pPr>
            <a:endParaRPr lang="en-US" altLang="ja-JP"/>
          </a:p>
        </p:txBody>
      </p:sp>
      <p:sp>
        <p:nvSpPr>
          <p:cNvPr id="3079" name="Rectangle 7">
            <a:extLst>
              <a:ext uri="{FF2B5EF4-FFF2-40B4-BE49-F238E27FC236}"/>
            </a:extLst>
          </p:cNvPr>
          <p:cNvSpPr>
            <a:spLocks noGrp="1" noChangeArrowheads="1"/>
          </p:cNvSpPr>
          <p:nvPr>
            <p:ph type="sldNum" sz="quarter" idx="5"/>
          </p:nvPr>
        </p:nvSpPr>
        <p:spPr bwMode="auto">
          <a:xfrm>
            <a:off x="3814763" y="9372600"/>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4" tIns="45712" rIns="91424" bIns="45712" numCol="1" anchor="b" anchorCtr="0" compatLnSpc="1">
            <a:prstTxWarp prst="textNoShape">
              <a:avLst/>
            </a:prstTxWarp>
          </a:bodyPr>
          <a:lstStyle>
            <a:lvl1pPr algn="r" eaLnBrk="1" hangingPunct="1">
              <a:defRPr sz="1200">
                <a:solidFill>
                  <a:schemeClr val="tx1"/>
                </a:solidFill>
                <a:latin typeface="Times New Roman" pitchFamily="18" charset="0"/>
                <a:ea typeface="ＭＳ Ｐゴシック" pitchFamily="34" charset="-128"/>
              </a:defRPr>
            </a:lvl1pPr>
          </a:lstStyle>
          <a:p>
            <a:pPr>
              <a:defRPr/>
            </a:pPr>
            <a:fld id="{F4CFA199-16C3-4471-AF2B-EAFC19B90FA6}" type="slidenum">
              <a:rPr lang="en-US" altLang="ja-JP"/>
              <a:pPr>
                <a:defRPr/>
              </a:pPr>
              <a:t>‹#›</a:t>
            </a:fld>
            <a:endParaRPr lang="en-US" altLang="ja-JP"/>
          </a:p>
        </p:txBody>
      </p:sp>
    </p:spTree>
    <p:extLst>
      <p:ext uri="{BB962C8B-B14F-4D97-AF65-F5344CB8AC3E}">
        <p14:creationId xmlns:p14="http://schemas.microsoft.com/office/powerpoint/2010/main" val="3132539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ＭＳ Ｐ明朝" panose="02020600040205080304"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Rectangle 2">
            <a:extLst>
              <a:ext uri="{FF2B5EF4-FFF2-40B4-BE49-F238E27FC236}"/>
            </a:extLst>
          </p:cNvPr>
          <p:cNvSpPr>
            <a:spLocks noChangeArrowheads="1"/>
          </p:cNvSpPr>
          <p:nvPr userDrawn="1"/>
        </p:nvSpPr>
        <p:spPr bwMode="auto">
          <a:xfrm>
            <a:off x="0" y="0"/>
            <a:ext cx="9906000" cy="534988"/>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rgbClr val="BDDE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000">
                <a:solidFill>
                  <a:srgbClr val="FF3300"/>
                </a:solidFill>
                <a:latin typeface="Courier New" panose="02070309020205020404" pitchFamily="49" charset="0"/>
                <a:ea typeface="ＭＳ Ｐゴシック" panose="020B0600070205080204" pitchFamily="34" charset="-128"/>
              </a:defRPr>
            </a:lvl1pPr>
            <a:lvl2pPr marL="742950" indent="-285750">
              <a:defRPr kumimoji="1" sz="1000">
                <a:solidFill>
                  <a:srgbClr val="FF3300"/>
                </a:solidFill>
                <a:latin typeface="Courier New" panose="02070309020205020404" pitchFamily="49" charset="0"/>
                <a:ea typeface="ＭＳ Ｐゴシック" panose="020B0600070205080204" pitchFamily="34" charset="-128"/>
              </a:defRPr>
            </a:lvl2pPr>
            <a:lvl3pPr marL="1143000" indent="-228600">
              <a:defRPr kumimoji="1" sz="1000">
                <a:solidFill>
                  <a:srgbClr val="FF3300"/>
                </a:solidFill>
                <a:latin typeface="Courier New" panose="02070309020205020404" pitchFamily="49" charset="0"/>
                <a:ea typeface="ＭＳ Ｐゴシック" panose="020B0600070205080204" pitchFamily="34" charset="-128"/>
              </a:defRPr>
            </a:lvl3pPr>
            <a:lvl4pPr marL="1600200" indent="-228600">
              <a:defRPr kumimoji="1" sz="1000">
                <a:solidFill>
                  <a:srgbClr val="FF3300"/>
                </a:solidFill>
                <a:latin typeface="Courier New" panose="02070309020205020404" pitchFamily="49" charset="0"/>
                <a:ea typeface="ＭＳ Ｐゴシック" panose="020B0600070205080204" pitchFamily="34" charset="-128"/>
              </a:defRPr>
            </a:lvl4pPr>
            <a:lvl5pPr marL="2057400" indent="-228600">
              <a:defRPr kumimoji="1" sz="1000">
                <a:solidFill>
                  <a:srgbClr val="FF3300"/>
                </a:solidFill>
                <a:latin typeface="Courier New" panose="02070309020205020404" pitchFamily="49" charset="0"/>
                <a:ea typeface="ＭＳ Ｐゴシック" panose="020B0600070205080204" pitchFamily="34" charset="-128"/>
              </a:defRPr>
            </a:lvl5pPr>
            <a:lvl6pPr marL="25146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6pPr>
            <a:lvl7pPr marL="29718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7pPr>
            <a:lvl8pPr marL="34290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8pPr>
            <a:lvl9pPr marL="38862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9pPr>
          </a:lstStyle>
          <a:p>
            <a:pPr eaLnBrk="1" hangingPunct="1">
              <a:defRPr/>
            </a:pPr>
            <a:endParaRPr lang="ja-JP" altLang="en-US" smtClean="0"/>
          </a:p>
        </p:txBody>
      </p:sp>
      <p:sp>
        <p:nvSpPr>
          <p:cNvPr id="3" name="Rectangle 6">
            <a:extLst>
              <a:ext uri="{FF2B5EF4-FFF2-40B4-BE49-F238E27FC236}"/>
            </a:extLst>
          </p:cNvPr>
          <p:cNvSpPr>
            <a:spLocks noChangeArrowheads="1"/>
          </p:cNvSpPr>
          <p:nvPr userDrawn="1"/>
        </p:nvSpPr>
        <p:spPr bwMode="auto">
          <a:xfrm>
            <a:off x="0" y="6323013"/>
            <a:ext cx="9906000" cy="53498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rgbClr val="BDDE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1000">
                <a:solidFill>
                  <a:srgbClr val="FF3300"/>
                </a:solidFill>
                <a:latin typeface="Courier New" panose="02070309020205020404" pitchFamily="49" charset="0"/>
                <a:ea typeface="ＭＳ Ｐゴシック" panose="020B0600070205080204" pitchFamily="34" charset="-128"/>
              </a:defRPr>
            </a:lvl1pPr>
            <a:lvl2pPr marL="742950" indent="-285750">
              <a:defRPr kumimoji="1" sz="1000">
                <a:solidFill>
                  <a:srgbClr val="FF3300"/>
                </a:solidFill>
                <a:latin typeface="Courier New" panose="02070309020205020404" pitchFamily="49" charset="0"/>
                <a:ea typeface="ＭＳ Ｐゴシック" panose="020B0600070205080204" pitchFamily="34" charset="-128"/>
              </a:defRPr>
            </a:lvl2pPr>
            <a:lvl3pPr marL="1143000" indent="-228600">
              <a:defRPr kumimoji="1" sz="1000">
                <a:solidFill>
                  <a:srgbClr val="FF3300"/>
                </a:solidFill>
                <a:latin typeface="Courier New" panose="02070309020205020404" pitchFamily="49" charset="0"/>
                <a:ea typeface="ＭＳ Ｐゴシック" panose="020B0600070205080204" pitchFamily="34" charset="-128"/>
              </a:defRPr>
            </a:lvl3pPr>
            <a:lvl4pPr marL="1600200" indent="-228600">
              <a:defRPr kumimoji="1" sz="1000">
                <a:solidFill>
                  <a:srgbClr val="FF3300"/>
                </a:solidFill>
                <a:latin typeface="Courier New" panose="02070309020205020404" pitchFamily="49" charset="0"/>
                <a:ea typeface="ＭＳ Ｐゴシック" panose="020B0600070205080204" pitchFamily="34" charset="-128"/>
              </a:defRPr>
            </a:lvl4pPr>
            <a:lvl5pPr marL="2057400" indent="-228600">
              <a:defRPr kumimoji="1" sz="1000">
                <a:solidFill>
                  <a:srgbClr val="FF3300"/>
                </a:solidFill>
                <a:latin typeface="Courier New" panose="02070309020205020404" pitchFamily="49" charset="0"/>
                <a:ea typeface="ＭＳ Ｐゴシック" panose="020B0600070205080204" pitchFamily="34" charset="-128"/>
              </a:defRPr>
            </a:lvl5pPr>
            <a:lvl6pPr marL="25146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6pPr>
            <a:lvl7pPr marL="29718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7pPr>
            <a:lvl8pPr marL="34290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8pPr>
            <a:lvl9pPr marL="3886200" indent="-228600" eaLnBrk="0" fontAlgn="base" hangingPunct="0">
              <a:spcBef>
                <a:spcPct val="0"/>
              </a:spcBef>
              <a:spcAft>
                <a:spcPct val="0"/>
              </a:spcAft>
              <a:defRPr kumimoji="1" sz="1000">
                <a:solidFill>
                  <a:srgbClr val="FF3300"/>
                </a:solidFill>
                <a:latin typeface="Courier New" panose="02070309020205020404" pitchFamily="49" charset="0"/>
                <a:ea typeface="ＭＳ Ｐゴシック" panose="020B0600070205080204" pitchFamily="34" charset="-128"/>
              </a:defRPr>
            </a:lvl9pPr>
          </a:lstStyle>
          <a:p>
            <a:pPr eaLnBrk="1" hangingPunct="1">
              <a:defRPr/>
            </a:pPr>
            <a:endParaRPr lang="ja-JP" altLang="en-US" smtClean="0"/>
          </a:p>
        </p:txBody>
      </p:sp>
      <p:pic>
        <p:nvPicPr>
          <p:cNvPr id="4" name="Picture 2" descr="C:\Documents and Settings\sasai\デスクトップ\Panasonic_logo_bl_posi_PNG\Panasonic_logo_bl_posi_PNG\Panasonic_logo_bl_posi_P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37550" y="5992813"/>
            <a:ext cx="140493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extLst>
          </p:cNvPr>
          <p:cNvSpPr>
            <a:spLocks noGrp="1" noChangeArrowheads="1"/>
          </p:cNvSpPr>
          <p:nvPr>
            <p:ph type="sldNum" sz="quarter" idx="10"/>
          </p:nvPr>
        </p:nvSpPr>
        <p:spPr>
          <a:xfrm>
            <a:off x="7099300" y="6245225"/>
            <a:ext cx="2311400" cy="476250"/>
          </a:xfrm>
        </p:spPr>
        <p:txBody>
          <a:bodyPr/>
          <a:lstStyle>
            <a:lvl1pPr>
              <a:defRPr/>
            </a:lvl1pPr>
          </a:lstStyle>
          <a:p>
            <a:pPr>
              <a:defRPr/>
            </a:pPr>
            <a:fld id="{99A976D1-6D11-4ED4-8863-364F1C2C0C94}" type="slidenum">
              <a:rPr lang="en-US" altLang="ja-JP"/>
              <a:pPr>
                <a:defRPr/>
              </a:pPr>
              <a:t>‹#›</a:t>
            </a:fld>
            <a:endParaRPr lang="en-US" altLang="ja-JP"/>
          </a:p>
        </p:txBody>
      </p:sp>
    </p:spTree>
    <p:extLst>
      <p:ext uri="{BB962C8B-B14F-4D97-AF65-F5344CB8AC3E}">
        <p14:creationId xmlns:p14="http://schemas.microsoft.com/office/powerpoint/2010/main" val="2281781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1038" y="365125"/>
            <a:ext cx="8543925" cy="1325563"/>
          </a:xfrm>
          <a:prstGeom prst="rect">
            <a:avLst/>
          </a:prstGeom>
        </p:spPr>
        <p:txBody>
          <a:bodyPr/>
          <a:lstStyle>
            <a:lvl1pPr>
              <a:defRPr>
                <a:latin typeface="Meiryo UI" panose="020B0604030504040204" pitchFamily="50" charset="-128"/>
                <a:ea typeface="Meiryo UI" panose="020B0604030504040204" pitchFamily="50" charset="-128"/>
              </a:defRPr>
            </a:lvl1pPr>
          </a:lstStyle>
          <a:p>
            <a:r>
              <a:rPr lang="ja-JP" altLang="en-US"/>
              <a:t>マスター タイトルの書式設定</a:t>
            </a:r>
          </a:p>
        </p:txBody>
      </p:sp>
      <p:sp>
        <p:nvSpPr>
          <p:cNvPr id="3" name="コンテンツ プレースホルダー 2">
            <a:extLst/>
          </p:cNvPr>
          <p:cNvSpPr>
            <a:spLocks noGrp="1"/>
          </p:cNvSpPr>
          <p:nvPr>
            <p:ph idx="1"/>
          </p:nvPr>
        </p:nvSpPr>
        <p:spPr/>
        <p:txBody>
          <a:bodyPr/>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14F447AF-9DB3-46F9-B60A-B9992BFC868F}" type="slidenum">
              <a:rPr lang="en-US" altLang="ja-JP"/>
              <a:pPr>
                <a:defRPr/>
              </a:pPr>
              <a:t>‹#›</a:t>
            </a:fld>
            <a:endParaRPr lang="en-US" altLang="ja-JP"/>
          </a:p>
        </p:txBody>
      </p:sp>
    </p:spTree>
    <p:extLst>
      <p:ext uri="{BB962C8B-B14F-4D97-AF65-F5344CB8AC3E}">
        <p14:creationId xmlns:p14="http://schemas.microsoft.com/office/powerpoint/2010/main" val="202409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76275" y="1709738"/>
            <a:ext cx="8543925" cy="2852737"/>
          </a:xfrm>
          <a:prstGeom prst="rect">
            <a:avLst/>
          </a:prstGeom>
        </p:spPr>
        <p:txBody>
          <a:bodyPr anchor="b"/>
          <a:lstStyle>
            <a:lvl1pPr>
              <a:defRPr sz="6000">
                <a:latin typeface="Meiryo UI" panose="020B0604030504040204" pitchFamily="50" charset="-128"/>
                <a:ea typeface="Meiryo UI" panose="020B0604030504040204" pitchFamily="50" charset="-128"/>
              </a:defRPr>
            </a:lvl1p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76275" y="4589463"/>
            <a:ext cx="8543925" cy="1500187"/>
          </a:xfrm>
        </p:spPr>
        <p:txBody>
          <a:bodyPr/>
          <a:lstStyle>
            <a:lvl1pPr marL="0" indent="0">
              <a:buNone/>
              <a:defRPr sz="2400">
                <a:latin typeface="Meiryo UI" panose="020B0604030504040204" pitchFamily="50" charset="-128"/>
                <a:ea typeface="Meiryo UI" panose="020B0604030504040204" pitchFamily="50" charset="-128"/>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1EF9FCE9-67DF-4204-AB1F-A85E35FD2049}" type="slidenum">
              <a:rPr lang="en-US" altLang="ja-JP"/>
              <a:pPr>
                <a:defRPr/>
              </a:pPr>
              <a:t>‹#›</a:t>
            </a:fld>
            <a:endParaRPr lang="en-US" altLang="ja-JP"/>
          </a:p>
        </p:txBody>
      </p:sp>
    </p:spTree>
    <p:extLst>
      <p:ext uri="{BB962C8B-B14F-4D97-AF65-F5344CB8AC3E}">
        <p14:creationId xmlns:p14="http://schemas.microsoft.com/office/powerpoint/2010/main" val="70685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1038" y="365125"/>
            <a:ext cx="8543925" cy="1325563"/>
          </a:xfrm>
          <a:prstGeom prst="rect">
            <a:avLst/>
          </a:prstGeom>
        </p:spPr>
        <p:txBody>
          <a:bodyPr/>
          <a:lstStyle/>
          <a:p>
            <a:r>
              <a:rPr lang="ja-JP" altLang="en-US"/>
              <a:t>マスター タイトルの書式設定</a:t>
            </a:r>
          </a:p>
        </p:txBody>
      </p:sp>
      <p:sp>
        <p:nvSpPr>
          <p:cNvPr id="3" name="コンテンツ プレースホルダー 2">
            <a:extLst/>
          </p:cNvPr>
          <p:cNvSpPr>
            <a:spLocks noGrp="1"/>
          </p:cNvSpPr>
          <p:nvPr>
            <p:ph sz="half" idx="1"/>
          </p:nvPr>
        </p:nvSpPr>
        <p:spPr>
          <a:xfrm>
            <a:off x="495300" y="1600200"/>
            <a:ext cx="43815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p:cNvPr>
          <p:cNvSpPr>
            <a:spLocks noGrp="1"/>
          </p:cNvSpPr>
          <p:nvPr>
            <p:ph sz="half" idx="2"/>
          </p:nvPr>
        </p:nvSpPr>
        <p:spPr>
          <a:xfrm>
            <a:off x="5029200" y="1600200"/>
            <a:ext cx="43815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874505EC-1E4B-4CA8-959E-905B7BC8FA53}" type="slidenum">
              <a:rPr lang="en-US" altLang="ja-JP"/>
              <a:pPr>
                <a:defRPr/>
              </a:pPr>
              <a:t>‹#›</a:t>
            </a:fld>
            <a:endParaRPr lang="en-US" altLang="ja-JP"/>
          </a:p>
        </p:txBody>
      </p:sp>
    </p:spTree>
    <p:extLst>
      <p:ext uri="{BB962C8B-B14F-4D97-AF65-F5344CB8AC3E}">
        <p14:creationId xmlns:p14="http://schemas.microsoft.com/office/powerpoint/2010/main" val="409555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2625" y="365125"/>
            <a:ext cx="8543925" cy="1325563"/>
          </a:xfrm>
          <a:prstGeom prst="rect">
            <a:avLst/>
          </a:prstGeom>
        </p:spPr>
        <p:txBody>
          <a:bodyPr/>
          <a:lstStyle/>
          <a:p>
            <a:r>
              <a:rPr lang="ja-JP" altLang="en-US"/>
              <a:t>マスター タイトルの書式設定</a:t>
            </a:r>
          </a:p>
        </p:txBody>
      </p:sp>
      <p:sp>
        <p:nvSpPr>
          <p:cNvPr id="3" name="テキスト プレースホルダー 2">
            <a:extLst/>
          </p:cNvPr>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a:extLst/>
          </p:cNvPr>
          <p:cNvSpPr>
            <a:spLocks noGrp="1"/>
          </p:cNvSpPr>
          <p:nvPr>
            <p:ph sz="half" idx="2"/>
          </p:nvPr>
        </p:nvSpPr>
        <p:spPr>
          <a:xfrm>
            <a:off x="682625" y="2505075"/>
            <a:ext cx="419100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p:cNvPr>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a:extLst/>
          </p:cNvPr>
          <p:cNvSpPr>
            <a:spLocks noGrp="1"/>
          </p:cNvSpPr>
          <p:nvPr>
            <p:ph sz="quarter" idx="4"/>
          </p:nvPr>
        </p:nvSpPr>
        <p:spPr>
          <a:xfrm>
            <a:off x="5014913" y="2505075"/>
            <a:ext cx="42116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53FC66AD-C20F-4669-9349-9D261E6B90D9}" type="slidenum">
              <a:rPr lang="en-US" altLang="ja-JP"/>
              <a:pPr>
                <a:defRPr/>
              </a:pPr>
              <a:t>‹#›</a:t>
            </a:fld>
            <a:endParaRPr lang="en-US" altLang="ja-JP"/>
          </a:p>
        </p:txBody>
      </p:sp>
    </p:spTree>
    <p:extLst>
      <p:ext uri="{BB962C8B-B14F-4D97-AF65-F5344CB8AC3E}">
        <p14:creationId xmlns:p14="http://schemas.microsoft.com/office/powerpoint/2010/main" val="3695416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1038" y="365125"/>
            <a:ext cx="8543925" cy="1325563"/>
          </a:xfrm>
          <a:prstGeom prst="rect">
            <a:avLst/>
          </a:prstGeom>
        </p:spPr>
        <p:txBody>
          <a:bodyPr/>
          <a:lstStyle/>
          <a:p>
            <a:r>
              <a:rPr lang="ja-JP" altLang="en-US"/>
              <a:t>マスター タイトルの書式設定</a:t>
            </a:r>
          </a:p>
        </p:txBody>
      </p:sp>
      <p:sp>
        <p:nvSpPr>
          <p:cNvPr id="3"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EB272DBB-B765-47CF-A606-68AE72FD992E}" type="slidenum">
              <a:rPr lang="en-US" altLang="ja-JP"/>
              <a:pPr>
                <a:defRPr/>
              </a:pPr>
              <a:t>‹#›</a:t>
            </a:fld>
            <a:endParaRPr lang="en-US" altLang="ja-JP"/>
          </a:p>
        </p:txBody>
      </p:sp>
    </p:spTree>
    <p:extLst>
      <p:ext uri="{BB962C8B-B14F-4D97-AF65-F5344CB8AC3E}">
        <p14:creationId xmlns:p14="http://schemas.microsoft.com/office/powerpoint/2010/main" val="3190726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746A5AAF-A57D-46EF-B1A7-35FEDCAD1B1D}" type="slidenum">
              <a:rPr lang="en-US" altLang="ja-JP"/>
              <a:pPr>
                <a:defRPr/>
              </a:pPr>
              <a:t>‹#›</a:t>
            </a:fld>
            <a:endParaRPr lang="en-US" altLang="ja-JP"/>
          </a:p>
        </p:txBody>
      </p:sp>
    </p:spTree>
    <p:extLst>
      <p:ext uri="{BB962C8B-B14F-4D97-AF65-F5344CB8AC3E}">
        <p14:creationId xmlns:p14="http://schemas.microsoft.com/office/powerpoint/2010/main" val="382318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2625" y="457200"/>
            <a:ext cx="3194050" cy="1600200"/>
          </a:xfrm>
          <a:prstGeom prst="rect">
            <a:avLst/>
          </a:prstGeom>
        </p:spPr>
        <p:txBody>
          <a:bodyPr anchor="b"/>
          <a:lstStyle>
            <a:lvl1pPr>
              <a:defRPr sz="3200"/>
            </a:lvl1pPr>
          </a:lstStyle>
          <a:p>
            <a:r>
              <a:rPr lang="ja-JP" altLang="en-US"/>
              <a:t>マスター タイトルの書式設定</a:t>
            </a:r>
          </a:p>
        </p:txBody>
      </p:sp>
      <p:sp>
        <p:nvSpPr>
          <p:cNvPr id="3" name="コンテンツ プレースホルダー 2">
            <a:extLst/>
          </p:cNvPr>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B04EAE0D-1F6B-4316-A842-634C1C399DA9}" type="slidenum">
              <a:rPr lang="en-US" altLang="ja-JP"/>
              <a:pPr>
                <a:defRPr/>
              </a:pPr>
              <a:t>‹#›</a:t>
            </a:fld>
            <a:endParaRPr lang="en-US" altLang="ja-JP"/>
          </a:p>
        </p:txBody>
      </p:sp>
    </p:spTree>
    <p:extLst>
      <p:ext uri="{BB962C8B-B14F-4D97-AF65-F5344CB8AC3E}">
        <p14:creationId xmlns:p14="http://schemas.microsoft.com/office/powerpoint/2010/main" val="3047260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2625" y="457200"/>
            <a:ext cx="3194050" cy="1600200"/>
          </a:xfrm>
          <a:prstGeom prst="rect">
            <a:avLst/>
          </a:prstGeom>
        </p:spPr>
        <p:txBody>
          <a:bodyPr anchor="b"/>
          <a:lstStyle>
            <a:lvl1pPr>
              <a:defRPr sz="3200"/>
            </a:lvl1pPr>
          </a:lstStyle>
          <a:p>
            <a:r>
              <a:rPr lang="ja-JP" altLang="en-US"/>
              <a:t>マスター タイトルの書式設定</a:t>
            </a:r>
          </a:p>
        </p:txBody>
      </p:sp>
      <p:sp>
        <p:nvSpPr>
          <p:cNvPr id="3" name="図プレースホルダー 2">
            <a:extLst/>
          </p:cNvPr>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D9C41D12-CB2E-4901-88EE-762835886E53}" type="slidenum">
              <a:rPr lang="en-US" altLang="ja-JP"/>
              <a:pPr>
                <a:defRPr/>
              </a:pPr>
              <a:t>‹#›</a:t>
            </a:fld>
            <a:endParaRPr lang="en-US" altLang="ja-JP"/>
          </a:p>
        </p:txBody>
      </p:sp>
    </p:spTree>
    <p:extLst>
      <p:ext uri="{BB962C8B-B14F-4D97-AF65-F5344CB8AC3E}">
        <p14:creationId xmlns:p14="http://schemas.microsoft.com/office/powerpoint/2010/main" val="416329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p:cNvPr>
          <p:cNvSpPr>
            <a:spLocks noGrp="1"/>
          </p:cNvSpPr>
          <p:nvPr>
            <p:ph type="title"/>
          </p:nvPr>
        </p:nvSpPr>
        <p:spPr>
          <a:xfrm>
            <a:off x="681038" y="365125"/>
            <a:ext cx="8543925" cy="1325563"/>
          </a:xfrm>
          <a:prstGeom prst="rect">
            <a:avLst/>
          </a:prstGeom>
        </p:spPr>
        <p:txBody>
          <a:bodyPr/>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8A9A4637-B501-4B48-A22F-55A102A46D11}" type="slidenum">
              <a:rPr lang="en-US" altLang="ja-JP"/>
              <a:pPr>
                <a:defRPr/>
              </a:pPr>
              <a:t>‹#›</a:t>
            </a:fld>
            <a:endParaRPr lang="en-US" altLang="ja-JP"/>
          </a:p>
        </p:txBody>
      </p:sp>
    </p:spTree>
    <p:extLst>
      <p:ext uri="{BB962C8B-B14F-4D97-AF65-F5344CB8AC3E}">
        <p14:creationId xmlns:p14="http://schemas.microsoft.com/office/powerpoint/2010/main" val="364000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a:extLst/>
          </p:cNvPr>
          <p:cNvSpPr>
            <a:spLocks noGrp="1"/>
          </p:cNvSpPr>
          <p:nvPr>
            <p:ph type="title" orient="vert"/>
          </p:nvPr>
        </p:nvSpPr>
        <p:spPr>
          <a:xfrm>
            <a:off x="7181850" y="365125"/>
            <a:ext cx="2228850" cy="5761038"/>
          </a:xfrm>
          <a:prstGeom prst="rect">
            <a:avLst/>
          </a:prstGeom>
        </p:spPr>
        <p:txBody>
          <a:bodyPr vert="eaVert"/>
          <a:lstStyle/>
          <a:p>
            <a:r>
              <a:rPr lang="ja-JP" altLang="en-US"/>
              <a:t>マスター タイトルの書式設定</a:t>
            </a:r>
          </a:p>
        </p:txBody>
      </p:sp>
      <p:sp>
        <p:nvSpPr>
          <p:cNvPr id="3" name="縦書きテキスト プレースホルダー 2">
            <a:extLst/>
          </p:cNvPr>
          <p:cNvSpPr>
            <a:spLocks noGrp="1"/>
          </p:cNvSpPr>
          <p:nvPr>
            <p:ph type="body" orient="vert" idx="1"/>
          </p:nvPr>
        </p:nvSpPr>
        <p:spPr>
          <a:xfrm>
            <a:off x="495300" y="365125"/>
            <a:ext cx="6534150" cy="57610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7">
            <a:extLst>
              <a:ext uri="{FF2B5EF4-FFF2-40B4-BE49-F238E27FC236}"/>
            </a:extLst>
          </p:cNvPr>
          <p:cNvSpPr>
            <a:spLocks noGrp="1" noChangeArrowheads="1"/>
          </p:cNvSpPr>
          <p:nvPr>
            <p:ph type="sldNum" sz="quarter" idx="10"/>
          </p:nvPr>
        </p:nvSpPr>
        <p:spPr>
          <a:ln/>
        </p:spPr>
        <p:txBody>
          <a:bodyPr/>
          <a:lstStyle>
            <a:lvl1pPr>
              <a:defRPr/>
            </a:lvl1pPr>
          </a:lstStyle>
          <a:p>
            <a:pPr>
              <a:defRPr/>
            </a:pPr>
            <a:fld id="{B2C660C7-2580-42D4-B499-2EF253CED2F8}" type="slidenum">
              <a:rPr lang="en-US" altLang="ja-JP"/>
              <a:pPr>
                <a:defRPr/>
              </a:pPr>
              <a:t>‹#›</a:t>
            </a:fld>
            <a:endParaRPr lang="en-US" altLang="ja-JP"/>
          </a:p>
        </p:txBody>
      </p:sp>
    </p:spTree>
    <p:extLst>
      <p:ext uri="{BB962C8B-B14F-4D97-AF65-F5344CB8AC3E}">
        <p14:creationId xmlns:p14="http://schemas.microsoft.com/office/powerpoint/2010/main" val="173835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9974" name="Rectangle 6">
            <a:extLst>
              <a:ext uri="{FF2B5EF4-FFF2-40B4-BE49-F238E27FC236}"/>
            </a:extLst>
          </p:cNvPr>
          <p:cNvSpPr>
            <a:spLocks noChangeArrowheads="1"/>
          </p:cNvSpPr>
          <p:nvPr/>
        </p:nvSpPr>
        <p:spPr bwMode="auto">
          <a:xfrm>
            <a:off x="0" y="0"/>
            <a:ext cx="9906000" cy="534988"/>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rgbClr val="BDDE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ja-JP" altLang="en-US">
              <a:latin typeface="Meiryo UI" panose="020B0604030504040204" pitchFamily="50" charset="-128"/>
              <a:ea typeface="Meiryo UI" panose="020B0604030504040204" pitchFamily="50" charset="-128"/>
            </a:endParaRPr>
          </a:p>
        </p:txBody>
      </p:sp>
      <p:sp>
        <p:nvSpPr>
          <p:cNvPr id="339975" name="Rectangle 7">
            <a:extLst>
              <a:ext uri="{FF2B5EF4-FFF2-40B4-BE49-F238E27FC236}"/>
            </a:extLst>
          </p:cNvPr>
          <p:cNvSpPr>
            <a:spLocks noGrp="1" noChangeArrowheads="1"/>
          </p:cNvSpPr>
          <p:nvPr>
            <p:ph type="sldNum" sz="quarter" idx="4"/>
          </p:nvPr>
        </p:nvSpPr>
        <p:spPr bwMode="auto">
          <a:xfrm>
            <a:off x="7594600" y="-26988"/>
            <a:ext cx="23114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600">
                <a:solidFill>
                  <a:schemeClr val="bg1"/>
                </a:solidFill>
                <a:latin typeface="Meiryo UI" pitchFamily="34" charset="-128"/>
                <a:ea typeface="Meiryo UI" pitchFamily="34" charset="-128"/>
                <a:cs typeface="Meiryo UI" pitchFamily="34" charset="-128"/>
              </a:defRPr>
            </a:lvl1pPr>
          </a:lstStyle>
          <a:p>
            <a:pPr>
              <a:defRPr/>
            </a:pPr>
            <a:fld id="{AF7825BE-2E23-4E56-A234-CCD8CF17668E}" type="slidenum">
              <a:rPr lang="en-US" altLang="ja-JP"/>
              <a:pPr>
                <a:defRPr/>
              </a:pPr>
              <a:t>‹#›</a:t>
            </a:fld>
            <a:endParaRPr lang="en-US" altLang="ja-JP"/>
          </a:p>
        </p:txBody>
      </p:sp>
      <p:sp>
        <p:nvSpPr>
          <p:cNvPr id="1028" name="Rectangle 68"/>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340038" name="Rectangle 70">
            <a:extLst>
              <a:ext uri="{FF2B5EF4-FFF2-40B4-BE49-F238E27FC236}"/>
            </a:extLst>
          </p:cNvPr>
          <p:cNvSpPr>
            <a:spLocks noChangeArrowheads="1"/>
          </p:cNvSpPr>
          <p:nvPr userDrawn="1"/>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eaLnBrk="1" hangingPunct="1">
              <a:defRPr/>
            </a:pPr>
            <a:endParaRPr lang="ja-JP" altLang="ja-JP">
              <a:latin typeface="Meiryo UI" panose="020B0604030504040204" pitchFamily="50" charset="-128"/>
              <a:ea typeface="Meiryo UI" panose="020B0604030504040204" pitchFamily="50" charset="-128"/>
            </a:endParaRPr>
          </a:p>
        </p:txBody>
      </p:sp>
      <p:pic>
        <p:nvPicPr>
          <p:cNvPr id="1030" name="Picture 2" descr="C:\Documents and Settings\sasai\デスクトップ\Panasonic_logo_bl_posi_PNG\Panasonic_logo_bl_posi_PNG\Panasonic_logo_bl_posi_PNG.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47638" y="6550025"/>
            <a:ext cx="1060450"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8"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hf hdr="0" ftr="0" dt="0"/>
  <p:txStyles>
    <p:titleStyle>
      <a:lvl1pPr algn="ctr" rtl="0" eaLnBrk="0" fontAlgn="base" hangingPunct="0">
        <a:spcBef>
          <a:spcPct val="0"/>
        </a:spcBef>
        <a:spcAft>
          <a:spcPct val="0"/>
        </a:spcAft>
        <a:defRPr kumimoji="1" sz="4400" kern="12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0" fontAlgn="base" hangingPunct="0">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eiryo UI" panose="020B0604030504040204" pitchFamily="50" charset="-128"/>
          <a:ea typeface="Meiryo UI" panose="020B0604030504040204" pitchFamily="50" charset="-128"/>
          <a:cs typeface="Meiryo UI" pitchFamily="50" charset="-128"/>
        </a:defRPr>
      </a:lvl1pPr>
      <a:lvl2pPr marL="742950" indent="-285750" algn="l" rtl="0" eaLnBrk="0" fontAlgn="base" hangingPunct="0">
        <a:spcBef>
          <a:spcPct val="20000"/>
        </a:spcBef>
        <a:spcAft>
          <a:spcPct val="0"/>
        </a:spcAft>
        <a:buChar char="–"/>
        <a:defRPr kumimoji="1" sz="2800" kern="1200">
          <a:solidFill>
            <a:schemeClr val="tx1"/>
          </a:solidFill>
          <a:latin typeface="Meiryo UI" panose="020B0604030504040204" pitchFamily="50" charset="-128"/>
          <a:ea typeface="Meiryo UI" panose="020B0604030504040204" pitchFamily="50" charset="-128"/>
          <a:cs typeface="Meiryo UI" pitchFamily="50" charset="-128"/>
        </a:defRPr>
      </a:lvl2pPr>
      <a:lvl3pPr marL="1143000" indent="-228600" algn="l" rtl="0" eaLnBrk="0" fontAlgn="base" hangingPunct="0">
        <a:spcBef>
          <a:spcPct val="20000"/>
        </a:spcBef>
        <a:spcAft>
          <a:spcPct val="0"/>
        </a:spcAft>
        <a:buChar char="•"/>
        <a:defRPr kumimoji="1" sz="2400" kern="1200">
          <a:solidFill>
            <a:schemeClr val="tx1"/>
          </a:solidFill>
          <a:latin typeface="Meiryo UI" panose="020B0604030504040204" pitchFamily="50" charset="-128"/>
          <a:ea typeface="Meiryo UI" panose="020B0604030504040204" pitchFamily="50" charset="-128"/>
          <a:cs typeface="Meiryo UI" pitchFamily="50" charset="-128"/>
        </a:defRPr>
      </a:lvl3pPr>
      <a:lvl4pPr marL="1600200" indent="-228600" algn="l" rtl="0" eaLnBrk="0" fontAlgn="base" hangingPunct="0">
        <a:spcBef>
          <a:spcPct val="20000"/>
        </a:spcBef>
        <a:spcAft>
          <a:spcPct val="0"/>
        </a:spcAft>
        <a:buChar char="–"/>
        <a:defRPr kumimoji="1" sz="2000" kern="1200">
          <a:solidFill>
            <a:schemeClr val="tx1"/>
          </a:solidFill>
          <a:latin typeface="Meiryo UI" panose="020B0604030504040204" pitchFamily="50" charset="-128"/>
          <a:ea typeface="Meiryo UI" panose="020B0604030504040204" pitchFamily="50" charset="-128"/>
          <a:cs typeface="Meiryo UI" pitchFamily="50" charset="-128"/>
        </a:defRPr>
      </a:lvl4pPr>
      <a:lvl5pPr marL="2057400" indent="-228600" algn="l" rtl="0" eaLnBrk="0" fontAlgn="base" hangingPunct="0">
        <a:spcBef>
          <a:spcPct val="20000"/>
        </a:spcBef>
        <a:spcAft>
          <a:spcPct val="0"/>
        </a:spcAft>
        <a:buChar char="»"/>
        <a:defRPr kumimoji="1" sz="2000" kern="1200">
          <a:solidFill>
            <a:schemeClr val="tx1"/>
          </a:solidFill>
          <a:latin typeface="Meiryo UI" panose="020B0604030504040204" pitchFamily="50" charset="-128"/>
          <a:ea typeface="Meiryo UI" panose="020B0604030504040204" pitchFamily="50" charset="-128"/>
          <a:cs typeface="Meiryo UI" pitchFamily="50"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A90E9A86-A179-42B7-A492-AF376C2CC709}" type="slidenum">
              <a:rPr lang="en-US" altLang="ja-JP" sz="1600" smtClean="0">
                <a:solidFill>
                  <a:schemeClr val="bg1"/>
                </a:solidFill>
                <a:latin typeface="Meiryo UI" pitchFamily="50" charset="-128"/>
                <a:ea typeface="Meiryo UI" pitchFamily="50" charset="-128"/>
                <a:cs typeface="Meiryo UI" pitchFamily="50" charset="-128"/>
              </a:rPr>
              <a:pPr/>
              <a:t>1</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3075" name="Rectangle 4"/>
          <p:cNvSpPr>
            <a:spLocks noGrp="1" noChangeArrowheads="1"/>
          </p:cNvSpPr>
          <p:nvPr>
            <p:ph type="ctrTitle" idx="4294967295"/>
          </p:nvPr>
        </p:nvSpPr>
        <p:spPr bwMode="auto">
          <a:xfrm>
            <a:off x="704850" y="1287463"/>
            <a:ext cx="8602663" cy="21621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eaLnBrk="1" hangingPunct="1"/>
            <a:r>
              <a:rPr lang="en-US" altLang="ja-JP" sz="2000" b="1" i="1" smtClean="0">
                <a:ea typeface="ＭＳ Ｐゴシック" pitchFamily="50" charset="-128"/>
              </a:rPr>
              <a:t>m49624:</a:t>
            </a:r>
            <a:br>
              <a:rPr lang="en-US" altLang="ja-JP" sz="2000" b="1" i="1" smtClean="0">
                <a:ea typeface="ＭＳ Ｐゴシック" pitchFamily="50" charset="-128"/>
              </a:rPr>
            </a:br>
            <a:r>
              <a:rPr lang="en-US" altLang="ja-JP" sz="2800" b="1" i="1" smtClean="0">
                <a:ea typeface="ＭＳ Ｐゴシック" pitchFamily="50" charset="-128"/>
              </a:rPr>
              <a:t>[G-PCC] CE13.19 Report of Delta QP on </a:t>
            </a:r>
            <a:br>
              <a:rPr lang="en-US" altLang="ja-JP" sz="2800" b="1" i="1" smtClean="0">
                <a:ea typeface="ＭＳ Ｐゴシック" pitchFamily="50" charset="-128"/>
              </a:rPr>
            </a:br>
            <a:r>
              <a:rPr lang="en-US" altLang="ja-JP" sz="2800" b="1" i="1" smtClean="0">
                <a:ea typeface="ＭＳ Ｐゴシック" pitchFamily="50" charset="-128"/>
              </a:rPr>
              <a:t>Attributes’ Transform Layer</a:t>
            </a:r>
            <a:r>
              <a:rPr lang="en-US" altLang="ja-JP" sz="3200" i="1" smtClean="0">
                <a:ea typeface="ＭＳ Ｐゴシック" pitchFamily="50" charset="-128"/>
              </a:rPr>
              <a:t/>
            </a:r>
            <a:br>
              <a:rPr lang="en-US" altLang="ja-JP" sz="3200" i="1" smtClean="0">
                <a:ea typeface="ＭＳ Ｐゴシック" pitchFamily="50" charset="-128"/>
              </a:rPr>
            </a:br>
            <a:endParaRPr lang="en-US" altLang="ja-JP" sz="3200" i="1" smtClean="0">
              <a:ea typeface="ＭＳ Ｐゴシック" pitchFamily="50" charset="-128"/>
            </a:endParaRPr>
          </a:p>
        </p:txBody>
      </p:sp>
      <p:sp>
        <p:nvSpPr>
          <p:cNvPr id="3076" name="Rectangle 1027"/>
          <p:cNvSpPr>
            <a:spLocks noChangeArrowheads="1"/>
          </p:cNvSpPr>
          <p:nvPr/>
        </p:nvSpPr>
        <p:spPr bwMode="auto">
          <a:xfrm>
            <a:off x="1784350" y="3403600"/>
            <a:ext cx="5891213"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lnSpc>
                <a:spcPct val="150000"/>
              </a:lnSpc>
            </a:pPr>
            <a:r>
              <a:rPr lang="en-US" altLang="ja-JP" sz="2000">
                <a:solidFill>
                  <a:schemeClr val="tx1"/>
                </a:solidFill>
                <a:latin typeface="Meiryo UI" pitchFamily="50" charset="-128"/>
                <a:ea typeface="Meiryo UI" pitchFamily="50" charset="-128"/>
                <a:cs typeface="Meiryo UI" pitchFamily="50" charset="-128"/>
              </a:rPr>
              <a:t>ISO/IEC JTC1/SC29/WG11 </a:t>
            </a:r>
          </a:p>
          <a:p>
            <a:pPr algn="ctr" eaLnBrk="1" hangingPunct="1">
              <a:lnSpc>
                <a:spcPct val="150000"/>
              </a:lnSpc>
            </a:pPr>
            <a:r>
              <a:rPr lang="en-US" altLang="ja-JP" sz="2000">
                <a:solidFill>
                  <a:schemeClr val="tx1"/>
                </a:solidFill>
                <a:latin typeface="Meiryo UI" pitchFamily="50" charset="-128"/>
                <a:ea typeface="Meiryo UI" pitchFamily="50" charset="-128"/>
                <a:cs typeface="Meiryo UI" pitchFamily="50" charset="-128"/>
              </a:rPr>
              <a:t>MPEG127, Gothenburg</a:t>
            </a:r>
          </a:p>
          <a:p>
            <a:pPr algn="ctr" eaLnBrk="1" hangingPunct="1">
              <a:lnSpc>
                <a:spcPct val="150000"/>
              </a:lnSpc>
            </a:pPr>
            <a:r>
              <a:rPr lang="en-US" altLang="ja-JP" sz="2000">
                <a:solidFill>
                  <a:schemeClr val="tx1"/>
                </a:solidFill>
                <a:latin typeface="Meiryo UI" pitchFamily="50" charset="-128"/>
                <a:ea typeface="Meiryo UI" pitchFamily="50" charset="-128"/>
                <a:cs typeface="Meiryo UI" pitchFamily="50" charset="-128"/>
              </a:rPr>
              <a:t>July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DECD137B-E24F-465C-9650-9C03D121C55F}" type="slidenum">
              <a:rPr lang="en-US" altLang="ja-JP" sz="1600" smtClean="0">
                <a:solidFill>
                  <a:schemeClr val="bg1"/>
                </a:solidFill>
                <a:latin typeface="Meiryo UI" pitchFamily="50" charset="-128"/>
                <a:ea typeface="Meiryo UI" pitchFamily="50" charset="-128"/>
                <a:cs typeface="Meiryo UI" pitchFamily="50" charset="-128"/>
              </a:rPr>
              <a:pPr/>
              <a:t>2</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4099" name="Rectangle 6"/>
          <p:cNvSpPr>
            <a:spLocks noGrp="1" noChangeArrowheads="1"/>
          </p:cNvSpPr>
          <p:nvPr>
            <p:ph type="body" idx="1"/>
          </p:nvPr>
        </p:nvSpPr>
        <p:spPr>
          <a:xfrm>
            <a:off x="344488" y="931863"/>
            <a:ext cx="9288462" cy="5184775"/>
          </a:xfrm>
        </p:spPr>
        <p:txBody>
          <a:bodyPr/>
          <a:lstStyle/>
          <a:p>
            <a:pPr algn="just" eaLnBrk="1" hangingPunct="1"/>
            <a:r>
              <a:rPr lang="en-US" altLang="ja-JP" sz="2400" smtClean="0">
                <a:solidFill>
                  <a:srgbClr val="000000"/>
                </a:solidFill>
                <a:latin typeface="Times New Roman" pitchFamily="18" charset="0"/>
                <a:ea typeface="ＭＳ 明朝" pitchFamily="17" charset="-128"/>
                <a:cs typeface="Times New Roman" pitchFamily="18" charset="0"/>
              </a:rPr>
              <a:t>Current TMC13v6, </a:t>
            </a:r>
            <a:r>
              <a:rPr lang="en-US" altLang="en-US" sz="2400" smtClean="0">
                <a:solidFill>
                  <a:srgbClr val="212121"/>
                </a:solidFill>
                <a:latin typeface="Times New Roman" pitchFamily="18" charset="0"/>
                <a:ea typeface="ＭＳ 明朝" pitchFamily="17" charset="-128"/>
                <a:cs typeface="Times New Roman" pitchFamily="18" charset="0"/>
              </a:rPr>
              <a:t>each 3D point in each LoD layer of Lifting/Predicting or RAHT depth, the process will compute its own quantization weight based on the predicting reference structure or the applying number of RAHT transform and directly multiplied into attribute components.</a:t>
            </a:r>
          </a:p>
          <a:p>
            <a:pPr algn="just" eaLnBrk="1" hangingPunct="1"/>
            <a:endParaRPr lang="en-US" altLang="en-US" sz="2400" smtClean="0">
              <a:solidFill>
                <a:srgbClr val="212121"/>
              </a:solidFill>
              <a:latin typeface="Times New Roman" pitchFamily="18" charset="0"/>
              <a:ea typeface="ＭＳ 明朝" pitchFamily="17" charset="-128"/>
              <a:cs typeface="Times New Roman" pitchFamily="18" charset="0"/>
            </a:endParaRPr>
          </a:p>
          <a:p>
            <a:pPr algn="just" eaLnBrk="1" hangingPunct="1"/>
            <a:r>
              <a:rPr lang="en-US" altLang="en-US" sz="2400" smtClean="0">
                <a:solidFill>
                  <a:srgbClr val="212121"/>
                </a:solidFill>
                <a:latin typeface="Times New Roman" pitchFamily="18" charset="0"/>
                <a:ea typeface="ＭＳ 明朝" pitchFamily="17" charset="-128"/>
                <a:cs typeface="Times New Roman" pitchFamily="18" charset="0"/>
              </a:rPr>
              <a:t>QP value remains the same throughout different LoD or RAHT layer.</a:t>
            </a:r>
          </a:p>
          <a:p>
            <a:pPr algn="just" eaLnBrk="1" hangingPunct="1"/>
            <a:endParaRPr lang="en-US" altLang="en-US" sz="2400" smtClean="0">
              <a:solidFill>
                <a:srgbClr val="212121"/>
              </a:solidFill>
              <a:latin typeface="Times New Roman" pitchFamily="18" charset="0"/>
              <a:ea typeface="ＭＳ 明朝" pitchFamily="17" charset="-128"/>
              <a:cs typeface="Times New Roman" pitchFamily="18" charset="0"/>
            </a:endParaRPr>
          </a:p>
          <a:p>
            <a:pPr algn="just" eaLnBrk="1" hangingPunct="1"/>
            <a:r>
              <a:rPr lang="en-US" altLang="en-US" sz="2400" smtClean="0">
                <a:solidFill>
                  <a:srgbClr val="212121"/>
                </a:solidFill>
                <a:latin typeface="Times New Roman" pitchFamily="18" charset="0"/>
                <a:ea typeface="ＭＳ 明朝" pitchFamily="17" charset="-128"/>
                <a:cs typeface="Times New Roman" pitchFamily="18" charset="0"/>
              </a:rPr>
              <a:t>We propose a method to allow user to change the QP value from one LoD or RAHT layer to another.</a:t>
            </a:r>
          </a:p>
          <a:p>
            <a:pPr algn="just" eaLnBrk="1" hangingPunct="1"/>
            <a:endParaRPr lang="en-US" altLang="en-US" sz="2400" smtClean="0">
              <a:solidFill>
                <a:srgbClr val="212121"/>
              </a:solidFill>
              <a:latin typeface="Times New Roman" pitchFamily="18" charset="0"/>
              <a:ea typeface="ＭＳ 明朝" pitchFamily="17" charset="-128"/>
              <a:cs typeface="Times New Roman" pitchFamily="18" charset="0"/>
            </a:endParaRPr>
          </a:p>
          <a:p>
            <a:pPr algn="just" eaLnBrk="1" hangingPunct="1"/>
            <a:r>
              <a:rPr lang="en-US" altLang="ja-JP" sz="2400" smtClean="0">
                <a:solidFill>
                  <a:srgbClr val="212121"/>
                </a:solidFill>
                <a:latin typeface="Times New Roman" pitchFamily="18" charset="0"/>
                <a:ea typeface="ＭＳ 明朝" pitchFamily="17" charset="-128"/>
                <a:cs typeface="Times New Roman" pitchFamily="18" charset="0"/>
              </a:rPr>
              <a:t>The benefits of this is so that each layer QP weight can be fine tuned to better balance between bitrate and quality</a:t>
            </a:r>
          </a:p>
          <a:p>
            <a:pPr algn="just" eaLnBrk="1" hangingPunct="1"/>
            <a:endParaRPr lang="en-US" altLang="ja-JP" sz="2400" smtClean="0">
              <a:solidFill>
                <a:srgbClr val="212121"/>
              </a:solidFill>
              <a:latin typeface="Times New Roman" pitchFamily="18" charset="0"/>
              <a:ea typeface="ＭＳ 明朝" pitchFamily="17" charset="-128"/>
              <a:cs typeface="Times New Roman" pitchFamily="18" charset="0"/>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Delta QP Layer Overview</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4101" name="Rectangle 9"/>
          <p:cNvSpPr>
            <a:spLocks noChangeArrowheads="1"/>
          </p:cNvSpPr>
          <p:nvPr/>
        </p:nvSpPr>
        <p:spPr bwMode="auto">
          <a:xfrm>
            <a:off x="8624888" y="6570663"/>
            <a:ext cx="1268412"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7FFF8F49-14FF-47B2-B076-98E211E771A4}" type="slidenum">
              <a:rPr lang="en-US" altLang="ja-JP" sz="1600" smtClean="0">
                <a:solidFill>
                  <a:schemeClr val="bg1"/>
                </a:solidFill>
                <a:latin typeface="Meiryo UI" pitchFamily="50" charset="-128"/>
                <a:ea typeface="Meiryo UI" pitchFamily="50" charset="-128"/>
                <a:cs typeface="Meiryo UI" pitchFamily="50" charset="-128"/>
              </a:rPr>
              <a:pPr/>
              <a:t>3</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Syntax for Delta Quantization Step</a:t>
            </a:r>
          </a:p>
        </p:txBody>
      </p:sp>
      <p:sp>
        <p:nvSpPr>
          <p:cNvPr id="5124" name="Rectangle 9"/>
          <p:cNvSpPr>
            <a:spLocks noChangeArrowheads="1"/>
          </p:cNvSpPr>
          <p:nvPr/>
        </p:nvSpPr>
        <p:spPr bwMode="auto">
          <a:xfrm>
            <a:off x="8624888" y="6570663"/>
            <a:ext cx="1268412"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graphicFrame>
        <p:nvGraphicFramePr>
          <p:cNvPr id="3" name="Table 2"/>
          <p:cNvGraphicFramePr>
            <a:graphicFrameLocks noGrp="1"/>
          </p:cNvGraphicFramePr>
          <p:nvPr/>
        </p:nvGraphicFramePr>
        <p:xfrm>
          <a:off x="344488" y="767570"/>
          <a:ext cx="4989195" cy="2511431"/>
        </p:xfrm>
        <a:graphic>
          <a:graphicData uri="http://schemas.openxmlformats.org/drawingml/2006/table">
            <a:tbl>
              <a:tblPr/>
              <a:tblGrid>
                <a:gridCol w="3989705">
                  <a:extLst>
                    <a:ext uri="{9D8B030D-6E8A-4147-A177-3AD203B41FA5}"/>
                  </a:extLst>
                </a:gridCol>
                <a:gridCol w="999490">
                  <a:extLst>
                    <a:ext uri="{9D8B030D-6E8A-4147-A177-3AD203B41FA5}"/>
                  </a:extLst>
                </a:gridCol>
              </a:tblGrid>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dirty="0" err="1">
                          <a:effectLst/>
                          <a:latin typeface="Cambria" panose="02040503050406030204" pitchFamily="18" charset="0"/>
                          <a:ea typeface="Malgun Gothic" panose="020B0503020000020004" pitchFamily="34" charset="-127"/>
                        </a:rPr>
                        <a:t>attribute_</a:t>
                      </a:r>
                      <a:r>
                        <a:rPr lang="en-CA" sz="1100" dirty="0" err="1">
                          <a:effectLst/>
                          <a:latin typeface="Cambria" panose="02040503050406030204" pitchFamily="18" charset="0"/>
                          <a:ea typeface="MS Mincho" panose="02020609040205080304" pitchFamily="49" charset="-128"/>
                        </a:rPr>
                        <a:t>slice_header</a:t>
                      </a:r>
                      <a:r>
                        <a:rPr lang="en-CA" sz="1100" dirty="0">
                          <a:effectLst/>
                          <a:latin typeface="Cambria" panose="02040503050406030204" pitchFamily="18" charset="0"/>
                          <a:ea typeface="Malgun Gothic" panose="020B0503020000020004" pitchFamily="34" charset="-127"/>
                        </a:rPr>
                        <a:t>(</a:t>
                      </a:r>
                      <a:r>
                        <a:rPr lang="en-CA" sz="1100" dirty="0">
                          <a:effectLst/>
                          <a:latin typeface="Cambria" panose="02040503050406030204" pitchFamily="18" charset="0"/>
                          <a:ea typeface="MS Mincho" panose="02020609040205080304" pitchFamily="49" charset="-128"/>
                        </a:rPr>
                        <a:t> </a:t>
                      </a:r>
                      <a:r>
                        <a:rPr lang="en-CA" sz="1100" dirty="0">
                          <a:effectLst/>
                          <a:latin typeface="Cambria" panose="02040503050406030204" pitchFamily="18" charset="0"/>
                          <a:ea typeface="Malgun Gothic" panose="020B0503020000020004" pitchFamily="34" charset="-127"/>
                        </a:rPr>
                        <a:t>) {</a:t>
                      </a:r>
                      <a:endParaRPr lang="en-SG" sz="1100" dirty="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1">
                        <a:lnSpc>
                          <a:spcPct val="107000"/>
                        </a:lnSpc>
                        <a:spcAft>
                          <a:spcPts val="300"/>
                        </a:spcAft>
                      </a:pPr>
                      <a:r>
                        <a:rPr lang="en-CA" sz="1000" b="1">
                          <a:effectLst/>
                          <a:latin typeface="Cambria" panose="02040503050406030204" pitchFamily="18" charset="0"/>
                          <a:ea typeface="Malgun Gothic" panose="020B0503020000020004" pitchFamily="34" charset="-127"/>
                        </a:rPr>
                        <a:t>Descriptor</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a:effectLst/>
                          <a:latin typeface="Cambria" panose="02040503050406030204" pitchFamily="18" charset="0"/>
                          <a:ea typeface="Malgun Gothic" panose="020B0503020000020004" pitchFamily="34" charset="-127"/>
                        </a:rPr>
                        <a:t>	</a:t>
                      </a:r>
                      <a:r>
                        <a:rPr lang="en-CA" sz="1100" b="1">
                          <a:effectLst/>
                          <a:latin typeface="Cambria" panose="02040503050406030204" pitchFamily="18" charset="0"/>
                          <a:ea typeface="MS Mincho" panose="02020609040205080304" pitchFamily="49" charset="-128"/>
                        </a:rPr>
                        <a:t>ash_</a:t>
                      </a:r>
                      <a:r>
                        <a:rPr lang="en-CA" sz="1100" b="1">
                          <a:effectLst/>
                          <a:latin typeface="Cambria" panose="02040503050406030204" pitchFamily="18" charset="0"/>
                          <a:ea typeface="Malgun Gothic" panose="020B0503020000020004" pitchFamily="34" charset="-127"/>
                        </a:rPr>
                        <a:t>attr_parameter_set_id</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latin typeface="Cambria" panose="02040503050406030204" pitchFamily="18" charset="0"/>
                          <a:ea typeface="MS Mincho" panose="02020609040205080304" pitchFamily="49" charset="-128"/>
                        </a:rPr>
                        <a:t>ue(v)</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a:effectLst/>
                          <a:latin typeface="Cambria" panose="02040503050406030204" pitchFamily="18" charset="0"/>
                          <a:ea typeface="Malgun Gothic" panose="020B0503020000020004" pitchFamily="34" charset="-127"/>
                        </a:rPr>
                        <a:t>	</a:t>
                      </a:r>
                      <a:r>
                        <a:rPr lang="en-CA" sz="1100" b="1">
                          <a:effectLst/>
                          <a:latin typeface="Cambria" panose="02040503050406030204" pitchFamily="18" charset="0"/>
                          <a:ea typeface="MS Mincho" panose="02020609040205080304" pitchFamily="49" charset="-128"/>
                        </a:rPr>
                        <a:t>ash_attr_sps_attr_idx</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latin typeface="Cambria" panose="02040503050406030204" pitchFamily="18" charset="0"/>
                          <a:ea typeface="MS Mincho" panose="02020609040205080304" pitchFamily="49" charset="-128"/>
                        </a:rPr>
                        <a:t>ue(v)</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a:effectLst/>
                          <a:latin typeface="Cambria" panose="02040503050406030204" pitchFamily="18" charset="0"/>
                          <a:ea typeface="Malgun Gothic" panose="020B0503020000020004" pitchFamily="34" charset="-127"/>
                        </a:rPr>
                        <a:t>	</a:t>
                      </a:r>
                      <a:r>
                        <a:rPr lang="en-CA" sz="1100" b="1">
                          <a:effectLst/>
                          <a:latin typeface="Cambria" panose="02040503050406030204" pitchFamily="18" charset="0"/>
                          <a:ea typeface="MS Mincho" panose="02020609040205080304" pitchFamily="49" charset="-128"/>
                        </a:rPr>
                        <a:t>ash_attr_geom_slice_id</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latin typeface="Cambria" panose="02040503050406030204" pitchFamily="18" charset="0"/>
                          <a:ea typeface="MS Mincho" panose="02020609040205080304" pitchFamily="49" charset="-128"/>
                        </a:rPr>
                        <a:t>ue(v)</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dirty="0">
                          <a:effectLst/>
                          <a:highlight>
                            <a:srgbClr val="FFFF00"/>
                          </a:highlight>
                          <a:latin typeface="Cambria" panose="02040503050406030204" pitchFamily="18" charset="0"/>
                          <a:ea typeface="Malgun Gothic" panose="020B0503020000020004" pitchFamily="34" charset="-127"/>
                        </a:rPr>
                        <a:t>	</a:t>
                      </a:r>
                      <a:r>
                        <a:rPr lang="en-CA" sz="1100" b="1" dirty="0" err="1">
                          <a:effectLst/>
                          <a:highlight>
                            <a:srgbClr val="FFFF00"/>
                          </a:highlight>
                          <a:latin typeface="Cambria" panose="02040503050406030204" pitchFamily="18" charset="0"/>
                          <a:ea typeface="MS Mincho" panose="02020609040205080304" pitchFamily="49" charset="-128"/>
                        </a:rPr>
                        <a:t>ash_attr_layer_QP_present_flag</a:t>
                      </a:r>
                      <a:endParaRPr lang="en-SG" sz="1100" dirty="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dirty="0" smtClean="0">
                          <a:effectLst/>
                          <a:highlight>
                            <a:srgbClr val="FFFF00"/>
                          </a:highlight>
                          <a:latin typeface="Cambria" panose="02040503050406030204" pitchFamily="18" charset="0"/>
                          <a:ea typeface="MS Mincho" panose="02020609040205080304" pitchFamily="49" charset="-128"/>
                        </a:rPr>
                        <a:t>u(1)</a:t>
                      </a:r>
                      <a:endParaRPr lang="en-SG" sz="1000" b="1" dirty="0">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dirty="0">
                          <a:effectLst/>
                          <a:highlight>
                            <a:srgbClr val="FFFF00"/>
                          </a:highlight>
                          <a:latin typeface="Cambria" panose="02040503050406030204" pitchFamily="18" charset="0"/>
                          <a:ea typeface="Malgun Gothic" panose="020B0503020000020004" pitchFamily="34" charset="-127"/>
                        </a:rPr>
                        <a:t>	</a:t>
                      </a:r>
                      <a:r>
                        <a:rPr lang="en-CA" sz="1100" dirty="0">
                          <a:effectLst/>
                          <a:highlight>
                            <a:srgbClr val="FFFF00"/>
                          </a:highlight>
                          <a:latin typeface="Cambria" panose="02040503050406030204" pitchFamily="18" charset="0"/>
                          <a:ea typeface="MS Mincho" panose="02020609040205080304" pitchFamily="49" charset="-128"/>
                        </a:rPr>
                        <a:t>If( </a:t>
                      </a:r>
                      <a:r>
                        <a:rPr lang="en-CA" sz="1100" dirty="0" err="1">
                          <a:effectLst/>
                          <a:highlight>
                            <a:srgbClr val="FFFF00"/>
                          </a:highlight>
                          <a:latin typeface="Cambria" panose="02040503050406030204" pitchFamily="18" charset="0"/>
                          <a:ea typeface="Malgun Gothic" panose="020B0503020000020004" pitchFamily="34" charset="-127"/>
                        </a:rPr>
                        <a:t>ash_attr_layer_QP_present_flag</a:t>
                      </a:r>
                      <a:r>
                        <a:rPr lang="en-CA" sz="1100" dirty="0">
                          <a:effectLst/>
                          <a:highlight>
                            <a:srgbClr val="FFFF00"/>
                          </a:highlight>
                          <a:latin typeface="Cambria" panose="02040503050406030204" pitchFamily="18" charset="0"/>
                          <a:ea typeface="Malgun Gothic" panose="020B0503020000020004" pitchFamily="34" charset="-127"/>
                        </a:rPr>
                        <a:t> </a:t>
                      </a:r>
                      <a:r>
                        <a:rPr lang="en-CA" sz="1100" dirty="0">
                          <a:effectLst/>
                          <a:highlight>
                            <a:srgbClr val="FFFF00"/>
                          </a:highlight>
                          <a:latin typeface="Cambria" panose="02040503050406030204" pitchFamily="18" charset="0"/>
                          <a:ea typeface="MS Mincho" panose="02020609040205080304" pitchFamily="49" charset="-128"/>
                        </a:rPr>
                        <a:t>) {</a:t>
                      </a:r>
                      <a:endParaRPr lang="en-SG" sz="1100" dirty="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highlight>
                            <a:srgbClr val="FFFF00"/>
                          </a:highlight>
                          <a:latin typeface="Cambria" panose="02040503050406030204" pitchFamily="18" charset="0"/>
                          <a:ea typeface="MS Mincho" panose="02020609040205080304" pitchFamily="49" charset="-128"/>
                        </a:rPr>
                        <a:t> </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dirty="0">
                          <a:effectLst/>
                          <a:highlight>
                            <a:srgbClr val="FFFF00"/>
                          </a:highlight>
                          <a:latin typeface="Cambria" panose="02040503050406030204" pitchFamily="18" charset="0"/>
                          <a:ea typeface="Malgun Gothic" panose="020B0503020000020004" pitchFamily="34" charset="-127"/>
                        </a:rPr>
                        <a:t>        </a:t>
                      </a:r>
                      <a:r>
                        <a:rPr lang="en-CA" sz="1100" dirty="0" err="1">
                          <a:effectLst/>
                          <a:highlight>
                            <a:srgbClr val="FFFF00"/>
                          </a:highlight>
                          <a:latin typeface="Cambria" panose="02040503050406030204" pitchFamily="18" charset="0"/>
                          <a:ea typeface="Malgun Gothic" panose="020B0503020000020004" pitchFamily="34" charset="-127"/>
                        </a:rPr>
                        <a:t>num_layer</a:t>
                      </a:r>
                      <a:r>
                        <a:rPr lang="en-CA" sz="1100" dirty="0">
                          <a:effectLst/>
                          <a:highlight>
                            <a:srgbClr val="FFFF00"/>
                          </a:highlight>
                          <a:latin typeface="Cambria" panose="02040503050406030204" pitchFamily="18" charset="0"/>
                          <a:ea typeface="Malgun Gothic" panose="020B0503020000020004" pitchFamily="34" charset="-127"/>
                        </a:rPr>
                        <a:t> = ( </a:t>
                      </a:r>
                      <a:r>
                        <a:rPr lang="en-CA" sz="1100" dirty="0" err="1">
                          <a:effectLst/>
                          <a:highlight>
                            <a:srgbClr val="FFFF00"/>
                          </a:highlight>
                          <a:latin typeface="Cambria" panose="02040503050406030204" pitchFamily="18" charset="0"/>
                          <a:ea typeface="MS Mincho" panose="02020609040205080304" pitchFamily="49" charset="-128"/>
                        </a:rPr>
                        <a:t>attribute_coding_type</a:t>
                      </a:r>
                      <a:r>
                        <a:rPr lang="en-CA" sz="1100" dirty="0">
                          <a:effectLst/>
                          <a:highlight>
                            <a:srgbClr val="FFFF00"/>
                          </a:highlight>
                          <a:latin typeface="Cambria" panose="02040503050406030204" pitchFamily="18" charset="0"/>
                          <a:ea typeface="MS Mincho" panose="02020609040205080304" pitchFamily="49" charset="-128"/>
                        </a:rPr>
                        <a:t>  = =  1 ) ? </a:t>
                      </a:r>
                      <a:r>
                        <a:rPr lang="en-CA" sz="1100" dirty="0" err="1">
                          <a:effectLst/>
                          <a:highlight>
                            <a:srgbClr val="FFFF00"/>
                          </a:highlight>
                          <a:latin typeface="Cambria" panose="02040503050406030204" pitchFamily="18" charset="0"/>
                          <a:ea typeface="MS Mincho" panose="02020609040205080304" pitchFamily="49" charset="-128"/>
                        </a:rPr>
                        <a:t>raht_depth</a:t>
                      </a:r>
                      <a:r>
                        <a:rPr lang="en-CA" sz="1100" dirty="0">
                          <a:effectLst/>
                          <a:highlight>
                            <a:srgbClr val="FFFF00"/>
                          </a:highlight>
                          <a:latin typeface="Cambria" panose="02040503050406030204" pitchFamily="18" charset="0"/>
                          <a:ea typeface="MS Mincho" panose="02020609040205080304" pitchFamily="49" charset="-128"/>
                        </a:rPr>
                        <a:t> : num_detail_levels_minus1 + 1</a:t>
                      </a:r>
                      <a:endParaRPr lang="en-SG" sz="1100" dirty="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highlight>
                            <a:srgbClr val="FFFF00"/>
                          </a:highlight>
                          <a:latin typeface="Cambria" panose="02040503050406030204" pitchFamily="18" charset="0"/>
                          <a:ea typeface="MS Mincho" panose="02020609040205080304" pitchFamily="49" charset="-128"/>
                        </a:rPr>
                        <a:t> </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a:effectLst/>
                          <a:highlight>
                            <a:srgbClr val="FFFF00"/>
                          </a:highlight>
                          <a:latin typeface="Cambria" panose="02040503050406030204" pitchFamily="18" charset="0"/>
                          <a:ea typeface="Malgun Gothic" panose="020B0503020000020004" pitchFamily="34" charset="-127"/>
                        </a:rPr>
                        <a:t>		for(</a:t>
                      </a:r>
                      <a:r>
                        <a:rPr lang="en-CA" sz="1100">
                          <a:effectLst/>
                          <a:highlight>
                            <a:srgbClr val="FFFF00"/>
                          </a:highlight>
                          <a:latin typeface="Cambria" panose="02040503050406030204" pitchFamily="18" charset="0"/>
                          <a:ea typeface="MS Mincho" panose="02020609040205080304" pitchFamily="49" charset="-128"/>
                        </a:rPr>
                        <a:t> idx = 0; idx  &lt; num_layer; idx++ ) {</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highlight>
                            <a:srgbClr val="FFFF00"/>
                          </a:highlight>
                          <a:latin typeface="Cambria" panose="02040503050406030204" pitchFamily="18" charset="0"/>
                          <a:ea typeface="MS Mincho" panose="02020609040205080304" pitchFamily="49" charset="-128"/>
                        </a:rPr>
                        <a:t> </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a:effectLst/>
                          <a:highlight>
                            <a:srgbClr val="FFFF00"/>
                          </a:highlight>
                          <a:latin typeface="Cambria" panose="02040503050406030204" pitchFamily="18" charset="0"/>
                          <a:ea typeface="Malgun Gothic" panose="020B0503020000020004" pitchFamily="34" charset="-127"/>
                        </a:rPr>
                        <a:t>			ash_attr_delta layer_QP_luma[idx]</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highlight>
                            <a:srgbClr val="FFFF00"/>
                          </a:highlight>
                          <a:latin typeface="Cambria" panose="02040503050406030204" pitchFamily="18" charset="0"/>
                          <a:ea typeface="MS Mincho" panose="02020609040205080304" pitchFamily="49" charset="-128"/>
                        </a:rPr>
                        <a:t>se(v)</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b="1">
                          <a:effectLst/>
                          <a:highlight>
                            <a:srgbClr val="FFFF00"/>
                          </a:highlight>
                          <a:latin typeface="Cambria" panose="02040503050406030204" pitchFamily="18" charset="0"/>
                          <a:ea typeface="Malgun Gothic" panose="020B0503020000020004" pitchFamily="34" charset="-127"/>
                        </a:rPr>
                        <a:t>             ash_attr_delta_layer_QP_chroma[</a:t>
                      </a:r>
                      <a:r>
                        <a:rPr lang="en-CA" sz="1100" b="1">
                          <a:effectLst/>
                          <a:highlight>
                            <a:srgbClr val="FFFF00"/>
                          </a:highlight>
                          <a:latin typeface="Cambria" panose="02040503050406030204" pitchFamily="18" charset="0"/>
                          <a:ea typeface="DengXian"/>
                        </a:rPr>
                        <a:t>idx</a:t>
                      </a:r>
                      <a:r>
                        <a:rPr lang="en-CA" sz="1100" b="1">
                          <a:effectLst/>
                          <a:highlight>
                            <a:srgbClr val="FFFF00"/>
                          </a:highlight>
                          <a:latin typeface="Cambria" panose="02040503050406030204" pitchFamily="18" charset="0"/>
                          <a:ea typeface="Malgun Gothic" panose="020B0503020000020004" pitchFamily="34" charset="-127"/>
                        </a:rPr>
                        <a:t>]</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dirty="0">
                          <a:effectLst/>
                          <a:highlight>
                            <a:srgbClr val="FFFF00"/>
                          </a:highlight>
                          <a:latin typeface="Cambria" panose="02040503050406030204" pitchFamily="18" charset="0"/>
                          <a:ea typeface="MS Mincho" panose="02020609040205080304" pitchFamily="49" charset="-128"/>
                        </a:rPr>
                        <a:t>se(v</a:t>
                      </a:r>
                      <a:r>
                        <a:rPr lang="en-CA" sz="1000" b="0" dirty="0" smtClean="0">
                          <a:effectLst/>
                          <a:highlight>
                            <a:srgbClr val="FFFF00"/>
                          </a:highlight>
                          <a:latin typeface="Cambria" panose="02040503050406030204" pitchFamily="18" charset="0"/>
                          <a:ea typeface="MS Mincho" panose="02020609040205080304" pitchFamily="49" charset="-128"/>
                        </a:rPr>
                        <a:t>)</a:t>
                      </a:r>
                      <a:endParaRPr lang="en-SG" sz="1000" b="1" dirty="0">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dirty="0">
                          <a:effectLst/>
                          <a:highlight>
                            <a:srgbClr val="FFFF00"/>
                          </a:highlight>
                          <a:latin typeface="Cambria" panose="02040503050406030204" pitchFamily="18" charset="0"/>
                          <a:ea typeface="Malgun Gothic" panose="020B0503020000020004" pitchFamily="34" charset="-127"/>
                        </a:rPr>
                        <a:t>	}</a:t>
                      </a:r>
                      <a:endParaRPr lang="en-SG" sz="1100" dirty="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highlight>
                            <a:srgbClr val="FFFF00"/>
                          </a:highlight>
                          <a:latin typeface="Cambria" panose="02040503050406030204" pitchFamily="18" charset="0"/>
                          <a:ea typeface="MS Mincho" panose="02020609040205080304" pitchFamily="49" charset="-128"/>
                        </a:rPr>
                        <a:t> </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a:effectLst/>
                          <a:latin typeface="Cambria" panose="02040503050406030204" pitchFamily="18" charset="0"/>
                          <a:ea typeface="Malgun Gothic" panose="020B0503020000020004" pitchFamily="34" charset="-127"/>
                        </a:rPr>
                        <a:t>	</a:t>
                      </a:r>
                      <a:r>
                        <a:rPr lang="en-CA" sz="1100">
                          <a:effectLst/>
                          <a:latin typeface="Cambria" panose="02040503050406030204" pitchFamily="18" charset="0"/>
                          <a:ea typeface="MS Mincho" panose="02020609040205080304" pitchFamily="49" charset="-128"/>
                        </a:rPr>
                        <a:t>byte_</a:t>
                      </a:r>
                      <a:r>
                        <a:rPr lang="en-CA" sz="1100">
                          <a:effectLst/>
                          <a:latin typeface="Cambria" panose="02040503050406030204" pitchFamily="18" charset="0"/>
                          <a:ea typeface="Malgun Gothic" panose="020B0503020000020004" pitchFamily="34" charset="-127"/>
                        </a:rPr>
                        <a:t>alignment</a:t>
                      </a:r>
                      <a:r>
                        <a:rPr lang="en-CA" sz="1100">
                          <a:effectLst/>
                          <a:latin typeface="Cambria" panose="02040503050406030204" pitchFamily="18" charset="0"/>
                          <a:ea typeface="MS Mincho" panose="02020609040205080304" pitchFamily="49" charset="-128"/>
                        </a:rPr>
                        <a:t>( )</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a:effectLst/>
                          <a:latin typeface="Cambria" panose="02040503050406030204" pitchFamily="18" charset="0"/>
                          <a:ea typeface="Malgun Gothic" panose="020B0503020000020004" pitchFamily="34" charset="-127"/>
                        </a:rPr>
                        <a:t> </a:t>
                      </a:r>
                      <a:endParaRPr lang="en-SG" sz="1000" b="1">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0">
                <a:tc>
                  <a:txBody>
                    <a:bodyPr/>
                    <a:lstStyle/>
                    <a:p>
                      <a:pPr hangingPunct="0">
                        <a:lnSpc>
                          <a:spcPct val="107000"/>
                        </a:lnSpc>
                        <a:spcAft>
                          <a:spcPts val="0"/>
                        </a:spcAft>
                        <a:tabLst>
                          <a:tab pos="137160" algn="l"/>
                          <a:tab pos="274320" algn="l"/>
                          <a:tab pos="411480" algn="l"/>
                          <a:tab pos="548640" algn="l"/>
                          <a:tab pos="685800" algn="l"/>
                          <a:tab pos="822960" algn="l"/>
                          <a:tab pos="960120" algn="l"/>
                          <a:tab pos="1097280" algn="l"/>
                          <a:tab pos="1234440" algn="l"/>
                          <a:tab pos="1371600" algn="l"/>
                        </a:tabLst>
                      </a:pPr>
                      <a:r>
                        <a:rPr lang="en-CA" sz="1100">
                          <a:effectLst/>
                          <a:latin typeface="Cambria" panose="02040503050406030204" pitchFamily="18" charset="0"/>
                          <a:ea typeface="MS Mincho" panose="02020609040205080304" pitchFamily="49" charset="-128"/>
                        </a:rPr>
                        <a:t>}</a:t>
                      </a:r>
                      <a:endParaRPr lang="en-SG" sz="1100">
                        <a:effectLst/>
                        <a:latin typeface="Times"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1">
                        <a:lnSpc>
                          <a:spcPct val="107000"/>
                        </a:lnSpc>
                        <a:spcAft>
                          <a:spcPts val="300"/>
                        </a:spcAft>
                      </a:pPr>
                      <a:r>
                        <a:rPr lang="en-CA" sz="1000" b="0" dirty="0">
                          <a:effectLst/>
                          <a:latin typeface="Cambria" panose="02040503050406030204" pitchFamily="18" charset="0"/>
                          <a:ea typeface="Malgun Gothic" panose="020B0503020000020004" pitchFamily="34" charset="-127"/>
                        </a:rPr>
                        <a:t> </a:t>
                      </a:r>
                      <a:endParaRPr lang="en-SG" sz="1000" b="1" dirty="0">
                        <a:effectLst/>
                        <a:latin typeface="Times New Roman" panose="02020603050405020304" pitchFamily="18" charset="0"/>
                        <a:ea typeface="Malgun Gothic" panose="020B0503020000020004" pitchFamily="34" charset="-127"/>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pic>
        <p:nvPicPr>
          <p:cNvPr id="512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488" y="3482975"/>
            <a:ext cx="5732462"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6"/>
          <p:cNvSpPr>
            <a:spLocks noChangeArrowheads="1"/>
          </p:cNvSpPr>
          <p:nvPr/>
        </p:nvSpPr>
        <p:spPr bwMode="auto">
          <a:xfrm>
            <a:off x="5507038" y="812800"/>
            <a:ext cx="417512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solidFill>
                  <a:srgbClr val="212121"/>
                </a:solidFill>
                <a:latin typeface="Times New Roman" pitchFamily="18" charset="0"/>
                <a:ea typeface="ＭＳ 明朝" pitchFamily="17" charset="-128"/>
                <a:cs typeface="Meiryo UI" pitchFamily="50" charset="-128"/>
              </a:rPr>
              <a:t>Layer QP present flag is introduced in order to save bits if this parameter is not present</a:t>
            </a:r>
          </a:p>
          <a:p>
            <a:endParaRPr lang="en-US" altLang="en-US" sz="2400">
              <a:solidFill>
                <a:srgbClr val="212121"/>
              </a:solidFill>
              <a:latin typeface="Times New Roman" pitchFamily="18" charset="0"/>
              <a:ea typeface="ＭＳ 明朝" pitchFamily="17" charset="-128"/>
              <a:cs typeface="Meiryo UI" pitchFamily="50" charset="-128"/>
            </a:endParaRPr>
          </a:p>
          <a:p>
            <a:r>
              <a:rPr lang="en-US" altLang="en-US" sz="2400">
                <a:solidFill>
                  <a:srgbClr val="212121"/>
                </a:solidFill>
                <a:latin typeface="Times New Roman" pitchFamily="18" charset="0"/>
                <a:ea typeface="ＭＳ 明朝" pitchFamily="17" charset="-128"/>
                <a:cs typeface="Meiryo UI" pitchFamily="50" charset="-128"/>
              </a:rPr>
              <a:t>Delta QP for each layer also work if slice QP exists. Delta Layer QP will be combined with Slice QP.</a:t>
            </a:r>
            <a:endParaRPr lang="en-SG" altLang="en-US" sz="2400">
              <a:ea typeface="ＭＳ 明朝" pitchFamily="17" charset="-128"/>
              <a:cs typeface="Meiryo UI"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E45332C7-067C-4268-90BD-04D4AF1C1E56}" type="slidenum">
              <a:rPr lang="en-US" altLang="ja-JP" sz="1600" smtClean="0">
                <a:solidFill>
                  <a:schemeClr val="bg1"/>
                </a:solidFill>
                <a:latin typeface="Meiryo UI" pitchFamily="50" charset="-128"/>
                <a:ea typeface="Meiryo UI" pitchFamily="50" charset="-128"/>
                <a:cs typeface="Meiryo UI" pitchFamily="50" charset="-128"/>
              </a:rPr>
              <a:pPr/>
              <a:t>4</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Delta QP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Layer</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6148" name="Rectangle 6"/>
          <p:cNvSpPr>
            <a:spLocks noChangeArrowheads="1"/>
          </p:cNvSpPr>
          <p:nvPr/>
        </p:nvSpPr>
        <p:spPr bwMode="auto">
          <a:xfrm>
            <a:off x="2505075" y="194945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6149" name="Rectangle 7"/>
          <p:cNvSpPr>
            <a:spLocks noChangeArrowheads="1"/>
          </p:cNvSpPr>
          <p:nvPr/>
        </p:nvSpPr>
        <p:spPr bwMode="auto">
          <a:xfrm>
            <a:off x="3619500" y="340518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6150" name="Rectangle 9"/>
          <p:cNvSpPr>
            <a:spLocks noChangeArrowheads="1"/>
          </p:cNvSpPr>
          <p:nvPr/>
        </p:nvSpPr>
        <p:spPr bwMode="auto">
          <a:xfrm>
            <a:off x="8624888" y="6570663"/>
            <a:ext cx="1268412"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pic>
        <p:nvPicPr>
          <p:cNvPr id="615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4213" y="522288"/>
            <a:ext cx="619125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951288"/>
            <a:ext cx="5895975"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a:xfrm>
            <a:off x="61913" y="533400"/>
            <a:ext cx="4081462" cy="461963"/>
          </a:xfrm>
          <a:prstGeom prst="rect">
            <a:avLst/>
          </a:prstGeom>
        </p:spPr>
        <p:txBody>
          <a:bodyPr wrap="none">
            <a:spAutoFit/>
          </a:bodyPr>
          <a:lstStyle/>
          <a:p>
            <a:pPr>
              <a:defRPr/>
            </a:pPr>
            <a:r>
              <a:rPr lang="en-US" altLang="ja-JP" sz="2400" b="1">
                <a:solidFill>
                  <a:schemeClr val="tx1"/>
                </a:solidFill>
                <a:effectLst>
                  <a:outerShdw blurRad="38100" dist="38100" dir="2700000" algn="tl">
                    <a:srgbClr val="C0C0C0"/>
                  </a:outerShdw>
                </a:effectLst>
                <a:latin typeface="Times New Roman" pitchFamily="18" charset="0"/>
                <a:ea typeface="Arial Unicode MS" pitchFamily="50" charset="-128"/>
                <a:cs typeface="Arial Unicode MS" pitchFamily="50" charset="-128"/>
              </a:rPr>
              <a:t>Predicting/Lifting transform</a:t>
            </a:r>
            <a:endParaRPr lang="ja-JP" altLang="en-US" sz="2400">
              <a:solidFill>
                <a:schemeClr val="tx1"/>
              </a:solidFill>
              <a:ea typeface="ＭＳ Ｐゴシック" pitchFamily="34" charset="-128"/>
            </a:endParaRPr>
          </a:p>
        </p:txBody>
      </p:sp>
      <p:sp>
        <p:nvSpPr>
          <p:cNvPr id="11" name="正方形/長方形 10"/>
          <p:cNvSpPr/>
          <p:nvPr/>
        </p:nvSpPr>
        <p:spPr>
          <a:xfrm>
            <a:off x="173038" y="3429000"/>
            <a:ext cx="1074737" cy="461963"/>
          </a:xfrm>
          <a:prstGeom prst="rect">
            <a:avLst/>
          </a:prstGeom>
        </p:spPr>
        <p:txBody>
          <a:bodyPr wrap="none">
            <a:spAutoFit/>
          </a:bodyPr>
          <a:lstStyle/>
          <a:p>
            <a:pPr>
              <a:defRPr/>
            </a:pPr>
            <a:r>
              <a:rPr lang="en-US" altLang="ja-JP" sz="2400" b="1">
                <a:solidFill>
                  <a:schemeClr val="tx1"/>
                </a:solidFill>
                <a:effectLst>
                  <a:outerShdw blurRad="38100" dist="38100" dir="2700000" algn="tl">
                    <a:srgbClr val="C0C0C0"/>
                  </a:outerShdw>
                </a:effectLst>
                <a:latin typeface="Times New Roman" pitchFamily="18" charset="0"/>
                <a:ea typeface="Arial Unicode MS" pitchFamily="50" charset="-128"/>
                <a:cs typeface="Arial Unicode MS" pitchFamily="50" charset="-128"/>
              </a:rPr>
              <a:t>RAHT</a:t>
            </a:r>
            <a:endParaRPr lang="ja-JP" altLang="en-US" sz="240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34FACE6F-C5E2-416C-AE3C-F239D578A269}" type="slidenum">
              <a:rPr lang="en-US" altLang="ja-JP" sz="1600" smtClean="0">
                <a:solidFill>
                  <a:schemeClr val="bg1"/>
                </a:solidFill>
                <a:latin typeface="Meiryo UI" pitchFamily="50" charset="-128"/>
                <a:ea typeface="Meiryo UI" pitchFamily="50" charset="-128"/>
                <a:cs typeface="Meiryo UI" pitchFamily="50" charset="-128"/>
              </a:rPr>
              <a:pPr/>
              <a:t>5</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5"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Analysis of Fine Rate Control Function</a:t>
            </a:r>
          </a:p>
        </p:txBody>
      </p:sp>
      <p:sp>
        <p:nvSpPr>
          <p:cNvPr id="7172" name="TextBox 5"/>
          <p:cNvSpPr txBox="1">
            <a:spLocks noChangeArrowheads="1"/>
          </p:cNvSpPr>
          <p:nvPr/>
        </p:nvSpPr>
        <p:spPr bwMode="auto">
          <a:xfrm>
            <a:off x="152400" y="3997325"/>
            <a:ext cx="439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en-US" sz="1800">
                <a:solidFill>
                  <a:schemeClr val="tx1"/>
                </a:solidFill>
                <a:latin typeface="Times New Roman" pitchFamily="18" charset="0"/>
                <a:cs typeface="Times New Roman" pitchFamily="18" charset="0"/>
              </a:rPr>
              <a:t>RAHT</a:t>
            </a:r>
            <a:endParaRPr lang="en-SG" altLang="en-US" sz="1800">
              <a:solidFill>
                <a:schemeClr val="tx1"/>
              </a:solidFill>
              <a:latin typeface="Times New Roman" pitchFamily="18" charset="0"/>
              <a:cs typeface="Times New Roman" pitchFamily="18" charset="0"/>
            </a:endParaRPr>
          </a:p>
        </p:txBody>
      </p:sp>
      <p:sp>
        <p:nvSpPr>
          <p:cNvPr id="7173" name="TextBox 6"/>
          <p:cNvSpPr txBox="1">
            <a:spLocks noChangeArrowheads="1"/>
          </p:cNvSpPr>
          <p:nvPr/>
        </p:nvSpPr>
        <p:spPr bwMode="auto">
          <a:xfrm>
            <a:off x="5969000" y="4278313"/>
            <a:ext cx="36639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en-US" sz="1600">
                <a:solidFill>
                  <a:schemeClr val="tx1"/>
                </a:solidFill>
                <a:latin typeface="Times New Roman" pitchFamily="18" charset="0"/>
                <a:cs typeface="Times New Roman" pitchFamily="18" charset="0"/>
              </a:rPr>
              <a:t>Delta QP Layer Luma:</a:t>
            </a:r>
          </a:p>
          <a:p>
            <a:r>
              <a:rPr lang="en-US" altLang="en-US" sz="1600">
                <a:solidFill>
                  <a:schemeClr val="tx1"/>
                </a:solidFill>
                <a:latin typeface="Times New Roman" pitchFamily="18" charset="0"/>
                <a:cs typeface="Times New Roman" pitchFamily="18" charset="0"/>
              </a:rPr>
              <a:t>0, 0, 0, 0, 0, 0, 0, 0, 0, 0, 0, 0, 0, 0, 0, 0, 0, 0, 0, 0, 0, 0, 0, 0, 0, 1, 1, 1, 1, 1</a:t>
            </a:r>
          </a:p>
          <a:p>
            <a:endParaRPr lang="en-US" altLang="en-US" sz="1600">
              <a:solidFill>
                <a:schemeClr val="tx1"/>
              </a:solidFill>
              <a:latin typeface="Times New Roman" pitchFamily="18" charset="0"/>
              <a:cs typeface="Times New Roman" pitchFamily="18" charset="0"/>
            </a:endParaRPr>
          </a:p>
          <a:p>
            <a:r>
              <a:rPr lang="en-US" altLang="en-US" sz="1600">
                <a:solidFill>
                  <a:schemeClr val="tx1"/>
                </a:solidFill>
                <a:latin typeface="Times New Roman" pitchFamily="18" charset="0"/>
                <a:cs typeface="Times New Roman" pitchFamily="18" charset="0"/>
              </a:rPr>
              <a:t>Delta QP Layer Chroma:</a:t>
            </a:r>
          </a:p>
          <a:p>
            <a:r>
              <a:rPr lang="en-US" altLang="en-US" sz="1600">
                <a:solidFill>
                  <a:schemeClr val="tx1"/>
                </a:solidFill>
                <a:latin typeface="Times New Roman" pitchFamily="18" charset="0"/>
                <a:cs typeface="Times New Roman" pitchFamily="18" charset="0"/>
              </a:rPr>
              <a:t>0, 0, 0, 0, 0, 0, 0, 0, 0, 0, 0, 0, 0, 0, 0, 0, 0, 0, 0, 0, 0, 0, 0, 0, 0, 1, 1, 1, 1, 1</a:t>
            </a:r>
          </a:p>
        </p:txBody>
      </p:sp>
      <p:sp>
        <p:nvSpPr>
          <p:cNvPr id="7174" name="TextBox 5"/>
          <p:cNvSpPr txBox="1">
            <a:spLocks noChangeArrowheads="1"/>
          </p:cNvSpPr>
          <p:nvPr/>
        </p:nvSpPr>
        <p:spPr bwMode="auto">
          <a:xfrm>
            <a:off x="220663" y="1773238"/>
            <a:ext cx="4392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en-US" sz="1800">
                <a:solidFill>
                  <a:schemeClr val="tx1"/>
                </a:solidFill>
                <a:latin typeface="Times New Roman" pitchFamily="18" charset="0"/>
                <a:cs typeface="Times New Roman" pitchFamily="18" charset="0"/>
              </a:rPr>
              <a:t>Lifting</a:t>
            </a:r>
            <a:endParaRPr lang="en-SG" altLang="en-US" sz="1800">
              <a:solidFill>
                <a:schemeClr val="tx1"/>
              </a:solidFill>
              <a:latin typeface="Times New Roman" pitchFamily="18" charset="0"/>
              <a:cs typeface="Times New Roman" pitchFamily="18" charset="0"/>
            </a:endParaRPr>
          </a:p>
        </p:txBody>
      </p:sp>
      <p:sp>
        <p:nvSpPr>
          <p:cNvPr id="7175" name="TextBox 6"/>
          <p:cNvSpPr txBox="1">
            <a:spLocks noChangeArrowheads="1"/>
          </p:cNvSpPr>
          <p:nvPr/>
        </p:nvSpPr>
        <p:spPr bwMode="auto">
          <a:xfrm>
            <a:off x="5975350" y="2293938"/>
            <a:ext cx="35861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en-US" sz="1600">
                <a:solidFill>
                  <a:schemeClr val="tx1"/>
                </a:solidFill>
                <a:latin typeface="Times New Roman" pitchFamily="18" charset="0"/>
                <a:cs typeface="Times New Roman" pitchFamily="18" charset="0"/>
              </a:rPr>
              <a:t>Delta QP Layer Luma:</a:t>
            </a:r>
          </a:p>
          <a:p>
            <a:r>
              <a:rPr lang="en-US" altLang="en-US" sz="1600">
                <a:solidFill>
                  <a:schemeClr val="tx1"/>
                </a:solidFill>
                <a:latin typeface="Times New Roman" pitchFamily="18" charset="0"/>
                <a:cs typeface="Times New Roman" pitchFamily="18" charset="0"/>
              </a:rPr>
              <a:t>0, 0, 0, 0, 0, 0, 0, 0, 0, 1, 1, 1, 1, 1, 1</a:t>
            </a:r>
          </a:p>
          <a:p>
            <a:endParaRPr lang="en-US" altLang="en-US" sz="1600">
              <a:solidFill>
                <a:schemeClr val="tx1"/>
              </a:solidFill>
              <a:latin typeface="Times New Roman" pitchFamily="18" charset="0"/>
              <a:cs typeface="Times New Roman" pitchFamily="18" charset="0"/>
            </a:endParaRPr>
          </a:p>
          <a:p>
            <a:r>
              <a:rPr lang="en-US" altLang="en-US" sz="1600">
                <a:solidFill>
                  <a:schemeClr val="tx1"/>
                </a:solidFill>
                <a:latin typeface="Times New Roman" pitchFamily="18" charset="0"/>
                <a:cs typeface="Times New Roman" pitchFamily="18" charset="0"/>
              </a:rPr>
              <a:t>Delta QP Layer Chroma:</a:t>
            </a:r>
          </a:p>
          <a:p>
            <a:r>
              <a:rPr lang="en-US" altLang="en-US" sz="1600">
                <a:solidFill>
                  <a:schemeClr val="tx1"/>
                </a:solidFill>
                <a:latin typeface="Times New Roman" pitchFamily="18" charset="0"/>
                <a:cs typeface="Times New Roman" pitchFamily="18" charset="0"/>
              </a:rPr>
              <a:t>0, 0, 0, 0, 0, 0, 0, 0, 0, 1, 1, 1, 1, 1, 1</a:t>
            </a:r>
            <a:endParaRPr lang="en-SG" altLang="en-US" sz="1600">
              <a:solidFill>
                <a:schemeClr val="tx1"/>
              </a:solidFill>
              <a:latin typeface="Times New Roman" pitchFamily="18" charset="0"/>
              <a:cs typeface="Times New Roman" pitchFamily="18" charset="0"/>
            </a:endParaRPr>
          </a:p>
        </p:txBody>
      </p:sp>
      <p:sp>
        <p:nvSpPr>
          <p:cNvPr id="7176" name="正方形/長方形 2"/>
          <p:cNvSpPr>
            <a:spLocks noChangeArrowheads="1"/>
          </p:cNvSpPr>
          <p:nvPr/>
        </p:nvSpPr>
        <p:spPr bwMode="auto">
          <a:xfrm>
            <a:off x="1208088" y="609600"/>
            <a:ext cx="77057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1800">
                <a:solidFill>
                  <a:schemeClr val="tx1"/>
                </a:solidFill>
                <a:latin typeface="Times New Roman" pitchFamily="18" charset="0"/>
                <a:cs typeface="Times New Roman" pitchFamily="18" charset="0"/>
              </a:rPr>
              <a:t>Dataset: Longdress_vox10_1300, C1(Lossless Geometry, Lossy Attribute)</a:t>
            </a:r>
            <a:endParaRPr lang="en-US" altLang="ja-JP" sz="1800">
              <a:solidFill>
                <a:schemeClr val="tx1"/>
              </a:solidFill>
              <a:latin typeface="Times New Roman" pitchFamily="18" charset="0"/>
              <a:cs typeface="Times New Roman" pitchFamily="18" charset="0"/>
            </a:endParaRPr>
          </a:p>
          <a:p>
            <a:r>
              <a:rPr lang="en-US" altLang="ja-JP" sz="1800">
                <a:solidFill>
                  <a:schemeClr val="tx1"/>
                </a:solidFill>
                <a:latin typeface="Times New Roman" pitchFamily="18" charset="0"/>
                <a:cs typeface="Times New Roman" pitchFamily="18" charset="0"/>
              </a:rPr>
              <a:t> A: Slice QP = 40, Layer QP: No control</a:t>
            </a:r>
          </a:p>
          <a:p>
            <a:r>
              <a:rPr lang="en-US" altLang="ja-JP" sz="1800">
                <a:solidFill>
                  <a:schemeClr val="tx1"/>
                </a:solidFill>
                <a:latin typeface="Times New Roman" pitchFamily="18" charset="0"/>
                <a:cs typeface="Times New Roman" pitchFamily="18" charset="0"/>
              </a:rPr>
              <a:t> B: Slice QP = 40, Layer QP: Control</a:t>
            </a:r>
            <a:endParaRPr lang="ja-JP" altLang="ja-JP" sz="1800">
              <a:solidFill>
                <a:schemeClr val="tx1"/>
              </a:solidFill>
              <a:latin typeface="Times New Roman" pitchFamily="18" charset="0"/>
              <a:cs typeface="Times New Roman" pitchFamily="18" charset="0"/>
            </a:endParaRPr>
          </a:p>
          <a:p>
            <a:r>
              <a:rPr lang="en-US" altLang="ja-JP" sz="1800">
                <a:solidFill>
                  <a:schemeClr val="tx1"/>
                </a:solidFill>
                <a:latin typeface="Times New Roman" pitchFamily="18" charset="0"/>
                <a:cs typeface="Times New Roman" pitchFamily="18" charset="0"/>
              </a:rPr>
              <a:t> C: Slice QP = 41, Layer QP: No control</a:t>
            </a:r>
            <a:endParaRPr lang="ja-JP" altLang="ja-JP" sz="1800">
              <a:solidFill>
                <a:schemeClr val="tx1"/>
              </a:solidFill>
              <a:latin typeface="Times New Roman" pitchFamily="18" charset="0"/>
              <a:cs typeface="Times New Roman" pitchFamily="18" charset="0"/>
            </a:endParaRPr>
          </a:p>
        </p:txBody>
      </p:sp>
      <p:graphicFrame>
        <p:nvGraphicFramePr>
          <p:cNvPr id="6" name="表 5">
            <a:extLst>
              <a:ext uri="{FF2B5EF4-FFF2-40B4-BE49-F238E27FC236}"/>
            </a:extLst>
          </p:cNvPr>
          <p:cNvGraphicFramePr>
            <a:graphicFrameLocks noGrp="1"/>
          </p:cNvGraphicFramePr>
          <p:nvPr/>
        </p:nvGraphicFramePr>
        <p:xfrm>
          <a:off x="273050" y="4368800"/>
          <a:ext cx="5435600" cy="1752600"/>
        </p:xfrm>
        <a:graphic>
          <a:graphicData uri="http://schemas.openxmlformats.org/drawingml/2006/table">
            <a:tbl>
              <a:tblPr/>
              <a:tblGrid>
                <a:gridCol w="1435100">
                  <a:extLst>
                    <a:ext uri="{9D8B030D-6E8A-4147-A177-3AD203B41FA5}"/>
                  </a:extLst>
                </a:gridCol>
                <a:gridCol w="1333500">
                  <a:extLst>
                    <a:ext uri="{9D8B030D-6E8A-4147-A177-3AD203B41FA5}"/>
                  </a:extLst>
                </a:gridCol>
                <a:gridCol w="1333500">
                  <a:extLst>
                    <a:ext uri="{9D8B030D-6E8A-4147-A177-3AD203B41FA5}"/>
                  </a:extLst>
                </a:gridCol>
                <a:gridCol w="1333500">
                  <a:extLst>
                    <a:ext uri="{9D8B030D-6E8A-4147-A177-3AD203B41FA5}"/>
                  </a:extLst>
                </a:gridCol>
              </a:tblGrid>
              <a:tr h="571500">
                <a:tc>
                  <a:txBody>
                    <a:bodyPr/>
                    <a:lstStyle/>
                    <a:p>
                      <a:pPr algn="ctr" fontAlgn="ctr"/>
                      <a:r>
                        <a:rPr lang="ja-JP" altLang="en-US" sz="1100" b="0" i="0" u="none" strike="noStrike" dirty="0">
                          <a:solidFill>
                            <a:srgbClr val="000000"/>
                          </a:solidFill>
                          <a:effectLst/>
                          <a:latin typeface="Yu Gothic" panose="020B0400000000000000" pitchFamily="50" charset="-128"/>
                          <a:ea typeface="Yu Gothic" panose="020B0400000000000000"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a:solidFill>
                            <a:srgbClr val="000000"/>
                          </a:solidFill>
                          <a:effectLst/>
                          <a:latin typeface="Calibri" panose="020F0502020204030204" pitchFamily="34" charset="0"/>
                          <a:ea typeface="Yu Gothic" panose="020B0400000000000000" pitchFamily="50" charset="-128"/>
                        </a:rPr>
                        <a:t>A: QP40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a:solidFill>
                            <a:srgbClr val="000000"/>
                          </a:solidFill>
                          <a:effectLst/>
                          <a:latin typeface="Calibri" panose="020F0502020204030204" pitchFamily="34" charset="0"/>
                          <a:ea typeface="Yu Gothic" panose="020B0400000000000000" pitchFamily="50" charset="-128"/>
                        </a:rPr>
                        <a:t>B: QP40</a:t>
                      </a:r>
                      <a:br>
                        <a:rPr lang="en-US" sz="1700" b="0" i="0" u="none" strike="noStrike">
                          <a:solidFill>
                            <a:srgbClr val="000000"/>
                          </a:solidFill>
                          <a:effectLst/>
                          <a:latin typeface="Calibri" panose="020F0502020204030204" pitchFamily="34" charset="0"/>
                          <a:ea typeface="Yu Gothic" panose="020B0400000000000000" pitchFamily="50" charset="-128"/>
                        </a:rPr>
                      </a:br>
                      <a:r>
                        <a:rPr lang="en-US" sz="1700" b="0" i="0" u="none" strike="noStrike">
                          <a:solidFill>
                            <a:srgbClr val="000000"/>
                          </a:solidFill>
                          <a:effectLst/>
                          <a:latin typeface="Calibri" panose="020F0502020204030204" pitchFamily="34" charset="0"/>
                          <a:ea typeface="Yu Gothic" panose="020B0400000000000000" pitchFamily="50" charset="-128"/>
                        </a:rPr>
                        <a:t> + </a:t>
                      </a:r>
                      <a:r>
                        <a:rPr lang="el-GR" sz="1700" b="0" i="0" u="none" strike="noStrike">
                          <a:solidFill>
                            <a:srgbClr val="000000"/>
                          </a:solidFill>
                          <a:effectLst/>
                          <a:latin typeface="Calibri" panose="020F0502020204030204" pitchFamily="34" charset="0"/>
                          <a:ea typeface="Yu Gothic" panose="020B0400000000000000" pitchFamily="50" charset="-128"/>
                        </a:rPr>
                        <a:t>Δ</a:t>
                      </a:r>
                      <a:r>
                        <a:rPr lang="en-US" sz="1700" b="0" i="0" u="none" strike="noStrike">
                          <a:solidFill>
                            <a:srgbClr val="000000"/>
                          </a:solidFill>
                          <a:effectLst/>
                          <a:latin typeface="Calibri" panose="020F0502020204030204" pitchFamily="34" charset="0"/>
                          <a:ea typeface="Yu Gothic" panose="020B0400000000000000" pitchFamily="50" charset="-128"/>
                        </a:rPr>
                        <a:t>QPLayer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a:solidFill>
                            <a:srgbClr val="000000"/>
                          </a:solidFill>
                          <a:effectLst/>
                          <a:latin typeface="Calibri" panose="020F0502020204030204" pitchFamily="34" charset="0"/>
                          <a:ea typeface="Yu Gothic" panose="020B0400000000000000" pitchFamily="50" charset="-128"/>
                        </a:rPr>
                        <a:t>C: QP41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extLst>
              </a:tr>
              <a:tr h="295275">
                <a:tc>
                  <a:txBody>
                    <a:bodyPr/>
                    <a:lstStyle/>
                    <a:p>
                      <a:pPr algn="ctr" fontAlgn="b"/>
                      <a:r>
                        <a:rPr lang="en-US" sz="1700" b="0" i="0" u="none" strike="noStrike" dirty="0">
                          <a:solidFill>
                            <a:srgbClr val="000000"/>
                          </a:solidFill>
                          <a:effectLst/>
                          <a:latin typeface="Calibri" panose="020F0502020204030204" pitchFamily="34" charset="0"/>
                          <a:ea typeface="Yu Gothic" panose="020B0400000000000000" pitchFamily="50" charset="-128"/>
                        </a:rPr>
                        <a:t>Bitstream size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47171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43491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40375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dirty="0" err="1">
                          <a:solidFill>
                            <a:srgbClr val="000000"/>
                          </a:solidFill>
                          <a:effectLst/>
                          <a:latin typeface="Calibri" panose="020F0502020204030204" pitchFamily="34" charset="0"/>
                          <a:ea typeface="Yu Gothic" panose="020B0400000000000000" pitchFamily="50" charset="-128"/>
                        </a:rPr>
                        <a:t>Luma</a:t>
                      </a:r>
                      <a:r>
                        <a:rPr lang="en-US" sz="1700" b="0" i="0" u="none" strike="noStrike" dirty="0">
                          <a:solidFill>
                            <a:srgbClr val="000000"/>
                          </a:solidFill>
                          <a:effectLst/>
                          <a:latin typeface="Calibri" panose="020F0502020204030204" pitchFamily="34" charset="0"/>
                          <a:ea typeface="Yu Gothic" panose="020B0400000000000000" pitchFamily="50" charset="-128"/>
                        </a:rPr>
                        <a:t>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28.25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27.99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27.75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Cb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33.98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33.94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33.60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Cr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33.26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33.14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32.81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bl>
          </a:graphicData>
        </a:graphic>
      </p:graphicFrame>
      <p:graphicFrame>
        <p:nvGraphicFramePr>
          <p:cNvPr id="7" name="表 6">
            <a:extLst>
              <a:ext uri="{FF2B5EF4-FFF2-40B4-BE49-F238E27FC236}"/>
            </a:extLst>
          </p:cNvPr>
          <p:cNvGraphicFramePr>
            <a:graphicFrameLocks noGrp="1"/>
          </p:cNvGraphicFramePr>
          <p:nvPr/>
        </p:nvGraphicFramePr>
        <p:xfrm>
          <a:off x="273050" y="2117725"/>
          <a:ext cx="5435600" cy="1752600"/>
        </p:xfrm>
        <a:graphic>
          <a:graphicData uri="http://schemas.openxmlformats.org/drawingml/2006/table">
            <a:tbl>
              <a:tblPr/>
              <a:tblGrid>
                <a:gridCol w="1435100">
                  <a:extLst>
                    <a:ext uri="{9D8B030D-6E8A-4147-A177-3AD203B41FA5}"/>
                  </a:extLst>
                </a:gridCol>
                <a:gridCol w="1333500">
                  <a:extLst>
                    <a:ext uri="{9D8B030D-6E8A-4147-A177-3AD203B41FA5}"/>
                  </a:extLst>
                </a:gridCol>
                <a:gridCol w="1333500">
                  <a:extLst>
                    <a:ext uri="{9D8B030D-6E8A-4147-A177-3AD203B41FA5}"/>
                  </a:extLst>
                </a:gridCol>
                <a:gridCol w="1333500">
                  <a:extLst>
                    <a:ext uri="{9D8B030D-6E8A-4147-A177-3AD203B41FA5}"/>
                  </a:extLst>
                </a:gridCol>
              </a:tblGrid>
              <a:tr h="571500">
                <a:tc>
                  <a:txBody>
                    <a:bodyPr/>
                    <a:lstStyle/>
                    <a:p>
                      <a:pPr algn="ctr" fontAlgn="ctr"/>
                      <a:r>
                        <a:rPr lang="ja-JP" altLang="en-US" sz="1100" b="0" i="0" u="none" strike="noStrike" dirty="0">
                          <a:solidFill>
                            <a:srgbClr val="000000"/>
                          </a:solidFill>
                          <a:effectLst/>
                          <a:latin typeface="Yu Gothic" panose="020B0400000000000000" pitchFamily="50" charset="-128"/>
                          <a:ea typeface="Yu Gothic" panose="020B0400000000000000"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dirty="0">
                          <a:solidFill>
                            <a:srgbClr val="000000"/>
                          </a:solidFill>
                          <a:effectLst/>
                          <a:latin typeface="Calibri" panose="020F0502020204030204" pitchFamily="34" charset="0"/>
                          <a:ea typeface="Yu Gothic" panose="020B0400000000000000" pitchFamily="50" charset="-128"/>
                        </a:rPr>
                        <a:t>A: QP40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a:solidFill>
                            <a:srgbClr val="000000"/>
                          </a:solidFill>
                          <a:effectLst/>
                          <a:latin typeface="Calibri" panose="020F0502020204030204" pitchFamily="34" charset="0"/>
                          <a:ea typeface="Yu Gothic" panose="020B0400000000000000" pitchFamily="50" charset="-128"/>
                        </a:rPr>
                        <a:t>B: QP40</a:t>
                      </a:r>
                      <a:br>
                        <a:rPr lang="en-US" sz="1700" b="0" i="0" u="none" strike="noStrike">
                          <a:solidFill>
                            <a:srgbClr val="000000"/>
                          </a:solidFill>
                          <a:effectLst/>
                          <a:latin typeface="Calibri" panose="020F0502020204030204" pitchFamily="34" charset="0"/>
                          <a:ea typeface="Yu Gothic" panose="020B0400000000000000" pitchFamily="50" charset="-128"/>
                        </a:rPr>
                      </a:br>
                      <a:r>
                        <a:rPr lang="en-US" sz="1700" b="0" i="0" u="none" strike="noStrike">
                          <a:solidFill>
                            <a:srgbClr val="000000"/>
                          </a:solidFill>
                          <a:effectLst/>
                          <a:latin typeface="Calibri" panose="020F0502020204030204" pitchFamily="34" charset="0"/>
                          <a:ea typeface="Yu Gothic" panose="020B0400000000000000" pitchFamily="50" charset="-128"/>
                        </a:rPr>
                        <a:t> + </a:t>
                      </a:r>
                      <a:r>
                        <a:rPr lang="el-GR" sz="1700" b="0" i="0" u="none" strike="noStrike">
                          <a:solidFill>
                            <a:srgbClr val="000000"/>
                          </a:solidFill>
                          <a:effectLst/>
                          <a:latin typeface="Calibri" panose="020F0502020204030204" pitchFamily="34" charset="0"/>
                          <a:ea typeface="Yu Gothic" panose="020B0400000000000000" pitchFamily="50" charset="-128"/>
                        </a:rPr>
                        <a:t>Δ</a:t>
                      </a:r>
                      <a:r>
                        <a:rPr lang="en-US" sz="1700" b="0" i="0" u="none" strike="noStrike">
                          <a:solidFill>
                            <a:srgbClr val="000000"/>
                          </a:solidFill>
                          <a:effectLst/>
                          <a:latin typeface="Calibri" panose="020F0502020204030204" pitchFamily="34" charset="0"/>
                          <a:ea typeface="Yu Gothic" panose="020B0400000000000000" pitchFamily="50" charset="-128"/>
                        </a:rPr>
                        <a:t>QPLayer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700" b="0" i="0" u="none" strike="noStrike">
                          <a:solidFill>
                            <a:srgbClr val="000000"/>
                          </a:solidFill>
                          <a:effectLst/>
                          <a:latin typeface="Calibri" panose="020F0502020204030204" pitchFamily="34" charset="0"/>
                          <a:ea typeface="Yu Gothic" panose="020B0400000000000000" pitchFamily="50" charset="-128"/>
                        </a:rPr>
                        <a:t>C: QP41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Bitstream size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45234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42063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39819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Luma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30.11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29.80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29.69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Cb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36.35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36.22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35.91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295275">
                <a:tc>
                  <a:txBody>
                    <a:bodyPr/>
                    <a:lstStyle/>
                    <a:p>
                      <a:pPr algn="ctr" fontAlgn="b"/>
                      <a:r>
                        <a:rPr lang="en-US" sz="1700" b="0" i="0" u="none" strike="noStrike">
                          <a:solidFill>
                            <a:srgbClr val="000000"/>
                          </a:solidFill>
                          <a:effectLst/>
                          <a:latin typeface="Calibri" panose="020F0502020204030204" pitchFamily="34" charset="0"/>
                          <a:ea typeface="Yu Gothic" panose="020B0400000000000000" pitchFamily="50" charset="-128"/>
                        </a:rPr>
                        <a:t>Cr PSNR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35.78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a:solidFill>
                            <a:srgbClr val="000000"/>
                          </a:solidFill>
                          <a:effectLst/>
                          <a:latin typeface="Calibri" panose="020F0502020204030204" pitchFamily="34" charset="0"/>
                          <a:ea typeface="Yu Gothic" panose="020B0400000000000000" pitchFamily="50" charset="-128"/>
                        </a:rPr>
                        <a:t>35.59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ja-JP" sz="1700" b="0" i="0" u="none" strike="noStrike" dirty="0">
                          <a:solidFill>
                            <a:srgbClr val="000000"/>
                          </a:solidFill>
                          <a:effectLst/>
                          <a:latin typeface="Calibri" panose="020F0502020204030204" pitchFamily="34" charset="0"/>
                          <a:ea typeface="Yu Gothic" panose="020B0400000000000000" pitchFamily="50" charset="-128"/>
                        </a:rPr>
                        <a:t>35.33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E2A2C4DB-F618-4AA3-AD46-6DC7079A9B70}" type="slidenum">
              <a:rPr lang="en-US" altLang="ja-JP" sz="1600" smtClean="0">
                <a:solidFill>
                  <a:schemeClr val="bg1"/>
                </a:solidFill>
                <a:latin typeface="Meiryo UI" pitchFamily="50" charset="-128"/>
                <a:ea typeface="Meiryo UI" pitchFamily="50" charset="-128"/>
                <a:cs typeface="Meiryo UI" pitchFamily="50" charset="-128"/>
              </a:rPr>
              <a:pPr/>
              <a:t>6</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CTC Result summary on </a:t>
            </a:r>
            <a:r>
              <a:rPr lang="en-US" altLang="ja-JP" sz="2400" b="1" dirty="0" err="1"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PredLift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8196" name="Rectangle 6"/>
          <p:cNvSpPr>
            <a:spLocks noChangeArrowheads="1"/>
          </p:cNvSpPr>
          <p:nvPr/>
        </p:nvSpPr>
        <p:spPr bwMode="auto">
          <a:xfrm>
            <a:off x="2505075" y="194945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8197" name="Rectangle 7"/>
          <p:cNvSpPr>
            <a:spLocks noChangeArrowheads="1"/>
          </p:cNvSpPr>
          <p:nvPr/>
        </p:nvSpPr>
        <p:spPr bwMode="auto">
          <a:xfrm>
            <a:off x="3619500" y="340518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8198" name="Rectangle 9"/>
          <p:cNvSpPr>
            <a:spLocks noChangeArrowheads="1"/>
          </p:cNvSpPr>
          <p:nvPr/>
        </p:nvSpPr>
        <p:spPr bwMode="auto">
          <a:xfrm>
            <a:off x="8624888" y="6570663"/>
            <a:ext cx="1268412"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pic>
        <p:nvPicPr>
          <p:cNvPr id="819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488" y="1930400"/>
            <a:ext cx="6303962" cy="445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0" name="TextBox 10"/>
          <p:cNvSpPr txBox="1">
            <a:spLocks noChangeArrowheads="1"/>
          </p:cNvSpPr>
          <p:nvPr/>
        </p:nvSpPr>
        <p:spPr bwMode="auto">
          <a:xfrm>
            <a:off x="344488" y="765175"/>
            <a:ext cx="88566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ja-JP" sz="1600">
                <a:solidFill>
                  <a:schemeClr val="tx1"/>
                </a:solidFill>
                <a:latin typeface="Times New Roman" pitchFamily="18" charset="0"/>
                <a:cs typeface="Times New Roman" pitchFamily="18" charset="0"/>
              </a:rPr>
              <a:t>The summary result of test condition C1 and C2 for implementation of Delta QP Layer vs Original TMC13v6. From the result, it was confirmed that BD-rate can be improved by setting to the settings in slide 6. So, it is expected the BD-rate can be improved further by using more appropriate QP values depending on contents   </a:t>
            </a:r>
            <a:endParaRPr lang="en-SG" altLang="ja-JP">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5FFB7718-80F0-4E91-AC18-67528E11CFC4}" type="slidenum">
              <a:rPr lang="en-US" altLang="ja-JP" sz="1600" smtClean="0">
                <a:solidFill>
                  <a:schemeClr val="bg1"/>
                </a:solidFill>
                <a:latin typeface="Meiryo UI" pitchFamily="50" charset="-128"/>
                <a:ea typeface="Meiryo UI" pitchFamily="50" charset="-128"/>
                <a:cs typeface="Meiryo UI" pitchFamily="50" charset="-128"/>
              </a:rPr>
              <a:pPr/>
              <a:t>7</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CTC Result summary on RAHT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9220" name="Rectangle 6"/>
          <p:cNvSpPr>
            <a:spLocks noChangeArrowheads="1"/>
          </p:cNvSpPr>
          <p:nvPr/>
        </p:nvSpPr>
        <p:spPr bwMode="auto">
          <a:xfrm>
            <a:off x="2505075" y="194945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9221" name="Rectangle 7"/>
          <p:cNvSpPr>
            <a:spLocks noChangeArrowheads="1"/>
          </p:cNvSpPr>
          <p:nvPr/>
        </p:nvSpPr>
        <p:spPr bwMode="auto">
          <a:xfrm>
            <a:off x="3619500" y="3405188"/>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SG" altLang="en-US">
              <a:ea typeface="Meiryo UI" pitchFamily="50" charset="-128"/>
              <a:cs typeface="Meiryo UI" pitchFamily="50" charset="-128"/>
            </a:endParaRPr>
          </a:p>
        </p:txBody>
      </p:sp>
      <p:sp>
        <p:nvSpPr>
          <p:cNvPr id="9222" name="Rectangle 9"/>
          <p:cNvSpPr>
            <a:spLocks noChangeArrowheads="1"/>
          </p:cNvSpPr>
          <p:nvPr/>
        </p:nvSpPr>
        <p:spPr bwMode="auto">
          <a:xfrm>
            <a:off x="8624888" y="6570663"/>
            <a:ext cx="1268412"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pic>
        <p:nvPicPr>
          <p:cNvPr id="922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488" y="2052638"/>
            <a:ext cx="5724525"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TextBox 6"/>
          <p:cNvSpPr txBox="1">
            <a:spLocks noChangeArrowheads="1"/>
          </p:cNvSpPr>
          <p:nvPr/>
        </p:nvSpPr>
        <p:spPr bwMode="auto">
          <a:xfrm>
            <a:off x="344488" y="765175"/>
            <a:ext cx="88566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n-US" altLang="ja-JP" sz="1600">
                <a:solidFill>
                  <a:schemeClr val="tx1"/>
                </a:solidFill>
                <a:latin typeface="Times New Roman" pitchFamily="18" charset="0"/>
                <a:cs typeface="Times New Roman" pitchFamily="18" charset="0"/>
              </a:rPr>
              <a:t>The summary result of test condition C1 and C2 for implementation of Delta QP Layer vs Original TMC13v6. From the result, it was confirmed that BD-rate can be improved by setting to the settings in slide 6. So, it is expected the BD-rate can be improved further by using more appropriate QP values depending on contents   </a:t>
            </a:r>
            <a:endParaRPr lang="en-SG" altLang="ja-JP">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82A25ABE-DCFA-45C1-AE6F-A63DC25972F6}" type="slidenum">
              <a:rPr lang="en-US" altLang="ja-JP" sz="1600" smtClean="0">
                <a:solidFill>
                  <a:schemeClr val="bg1"/>
                </a:solidFill>
                <a:latin typeface="Meiryo UI" pitchFamily="50" charset="-128"/>
                <a:ea typeface="Meiryo UI" pitchFamily="50" charset="-128"/>
                <a:cs typeface="Meiryo UI" pitchFamily="50" charset="-128"/>
              </a:rPr>
              <a:pPr/>
              <a:t>8</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8"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 Basketball_player_vox11 </a:t>
            </a:r>
            <a:r>
              <a:rPr lang="en-US" altLang="ja-JP" sz="2400" b="1" dirty="0" err="1"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Predlift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pic>
        <p:nvPicPr>
          <p:cNvPr id="1024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1052513"/>
            <a:ext cx="4810125"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0475" y="1052513"/>
            <a:ext cx="4808538"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2050" y="3986213"/>
            <a:ext cx="4805363"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688" y="577850"/>
            <a:ext cx="45608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D4A29249-08A6-40D7-86FB-C272B725DB0C}" type="slidenum">
              <a:rPr lang="en-US" altLang="ja-JP" sz="1600" smtClean="0">
                <a:solidFill>
                  <a:schemeClr val="bg1"/>
                </a:solidFill>
                <a:latin typeface="Meiryo UI" pitchFamily="50" charset="-128"/>
                <a:ea typeface="Meiryo UI" pitchFamily="50" charset="-128"/>
                <a:cs typeface="Meiryo UI" pitchFamily="50" charset="-128"/>
              </a:rPr>
              <a:pPr/>
              <a:t>9</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8"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 Basketball_player_vox11 RAHT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pic>
        <p:nvPicPr>
          <p:cNvPr id="1126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1263" y="919163"/>
            <a:ext cx="48006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688" y="930275"/>
            <a:ext cx="4779962"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49538" y="3860800"/>
            <a:ext cx="47752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Box 10"/>
          <p:cNvSpPr txBox="1">
            <a:spLocks noChangeArrowheads="1"/>
          </p:cNvSpPr>
          <p:nvPr/>
        </p:nvSpPr>
        <p:spPr bwMode="auto">
          <a:xfrm>
            <a:off x="155575" y="622300"/>
            <a:ext cx="7221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l-GR" altLang="en-US" sz="1600">
                <a:latin typeface="Times New Roman" pitchFamily="18" charset="0"/>
                <a:cs typeface="Times New Roman" pitchFamily="18" charset="0"/>
              </a:rPr>
              <a:t>Δ</a:t>
            </a:r>
            <a:r>
              <a:rPr lang="en-US" altLang="en-US" sz="1600">
                <a:latin typeface="Times New Roman" pitchFamily="18" charset="0"/>
                <a:cs typeface="Times New Roman" pitchFamily="18" charset="0"/>
              </a:rPr>
              <a:t>QP: </a:t>
            </a:r>
            <a:r>
              <a:rPr lang="en-SG" altLang="en-US" sz="1600">
                <a:latin typeface="Times New Roman" pitchFamily="18" charset="0"/>
                <a:cs typeface="Times New Roman" pitchFamily="18" charset="0"/>
              </a:rPr>
              <a:t>-7, -6, -5, -4, -3, -2, -1, 0, 0, 1, 1, 1, 2, 2, 2, 3, 3, 3, 4, 4, 4, 5, 5, 5, 6, 6, 6, 7, 7, 7</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B5707DAF-7267-462F-BC5B-CD8B83C01846}" type="slidenum">
              <a:rPr lang="en-US" altLang="ja-JP" sz="1600" smtClean="0">
                <a:solidFill>
                  <a:schemeClr val="bg1"/>
                </a:solidFill>
                <a:latin typeface="Meiryo UI" pitchFamily="50" charset="-128"/>
                <a:ea typeface="Meiryo UI" pitchFamily="50" charset="-128"/>
                <a:cs typeface="Meiryo UI" pitchFamily="50" charset="-128"/>
              </a:rPr>
              <a:pPr/>
              <a:t>10</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10" name="Rectangle 9">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 Soldier_viewdep_vox12 </a:t>
            </a:r>
            <a:r>
              <a:rPr lang="en-US" altLang="ja-JP" sz="2400" b="1" dirty="0" err="1"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Predlift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pic>
        <p:nvPicPr>
          <p:cNvPr id="122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592138"/>
            <a:ext cx="45608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5050" y="3924300"/>
            <a:ext cx="4805363"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825" y="971550"/>
            <a:ext cx="4808538"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24438" y="971550"/>
            <a:ext cx="4810125"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6E5C6C71-94A1-4CE7-93CC-720C57AC2ED4}" type="slidenum">
              <a:rPr lang="en-US" altLang="ja-JP" sz="1600" smtClean="0">
                <a:solidFill>
                  <a:schemeClr val="bg1"/>
                </a:solidFill>
                <a:latin typeface="Meiryo UI" pitchFamily="50" charset="-128"/>
                <a:ea typeface="Meiryo UI" pitchFamily="50" charset="-128"/>
                <a:cs typeface="Meiryo UI" pitchFamily="50" charset="-128"/>
              </a:rPr>
              <a:pPr/>
              <a:t>11</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8"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 Soldier_viewdep_vox12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RAHT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13316" name="TextBox 10"/>
          <p:cNvSpPr txBox="1">
            <a:spLocks noChangeArrowheads="1"/>
          </p:cNvSpPr>
          <p:nvPr/>
        </p:nvSpPr>
        <p:spPr bwMode="auto">
          <a:xfrm>
            <a:off x="155575" y="622300"/>
            <a:ext cx="7221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l-GR" altLang="en-US" sz="1600">
                <a:latin typeface="Times New Roman" pitchFamily="18" charset="0"/>
                <a:cs typeface="Times New Roman" pitchFamily="18" charset="0"/>
              </a:rPr>
              <a:t>Δ</a:t>
            </a:r>
            <a:r>
              <a:rPr lang="en-US" altLang="en-US" sz="1600">
                <a:latin typeface="Times New Roman" pitchFamily="18" charset="0"/>
                <a:cs typeface="Times New Roman" pitchFamily="18" charset="0"/>
              </a:rPr>
              <a:t>QP: </a:t>
            </a:r>
            <a:r>
              <a:rPr lang="en-SG" altLang="en-US" sz="1600">
                <a:latin typeface="Times New Roman" pitchFamily="18" charset="0"/>
                <a:cs typeface="Times New Roman" pitchFamily="18" charset="0"/>
              </a:rPr>
              <a:t>-7, -6, -5, -4, -3, -2, -1, 0, 0, 1, 1, 1, 2, 2, 2, 3, 3, 3, 4, 4, 4, 5, 5, 5, 6, 6, 6, 7, 7, 7</a:t>
            </a:r>
          </a:p>
        </p:txBody>
      </p:sp>
      <p:pic>
        <p:nvPicPr>
          <p:cNvPr id="1331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5363"/>
            <a:ext cx="48006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9513" y="995363"/>
            <a:ext cx="4779962"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01913" y="3937000"/>
            <a:ext cx="47752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296E7498-4AF1-491F-A8BF-4A76FE767F4D}" type="slidenum">
              <a:rPr lang="en-US" altLang="ja-JP" sz="1600" smtClean="0">
                <a:solidFill>
                  <a:schemeClr val="bg1"/>
                </a:solidFill>
                <a:latin typeface="Meiryo UI" pitchFamily="50" charset="-128"/>
                <a:ea typeface="Meiryo UI" pitchFamily="50" charset="-128"/>
                <a:cs typeface="Meiryo UI" pitchFamily="50" charset="-128"/>
              </a:rPr>
              <a:pPr/>
              <a:t>12</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6" name="Rectangle 5">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 Frog_00067_vox12 </a:t>
            </a:r>
            <a:r>
              <a:rPr lang="en-US" altLang="ja-JP" sz="2400" b="1" dirty="0" err="1"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Predlift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pic>
        <p:nvPicPr>
          <p:cNvPr id="1434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 y="568325"/>
            <a:ext cx="45608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919163"/>
            <a:ext cx="4808538"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919163"/>
            <a:ext cx="481012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5075" y="3851275"/>
            <a:ext cx="4805363"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EC6745CD-6958-456D-B597-9FD1900B71ED}" type="slidenum">
              <a:rPr lang="en-US" altLang="ja-JP" sz="1600" smtClean="0">
                <a:solidFill>
                  <a:schemeClr val="bg1"/>
                </a:solidFill>
                <a:latin typeface="Meiryo UI" pitchFamily="50" charset="-128"/>
                <a:ea typeface="Meiryo UI" pitchFamily="50" charset="-128"/>
                <a:cs typeface="Meiryo UI" pitchFamily="50" charset="-128"/>
              </a:rPr>
              <a:pPr/>
              <a:t>13</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8"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Objective Results (C1) – Frog_00067_vox12 </a:t>
            </a:r>
            <a:r>
              <a:rPr lang="en-US" altLang="ja-JP" sz="2400" b="1" dirty="0" smtClean="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RAHT</a:t>
            </a:r>
            <a:endPar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endParaRPr>
          </a:p>
        </p:txBody>
      </p:sp>
      <p:sp>
        <p:nvSpPr>
          <p:cNvPr id="15364" name="TextBox 10"/>
          <p:cNvSpPr txBox="1">
            <a:spLocks noChangeArrowheads="1"/>
          </p:cNvSpPr>
          <p:nvPr/>
        </p:nvSpPr>
        <p:spPr bwMode="auto">
          <a:xfrm>
            <a:off x="155575" y="622300"/>
            <a:ext cx="7221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r>
              <a:rPr lang="el-GR" altLang="en-US" sz="1600">
                <a:latin typeface="Times New Roman" pitchFamily="18" charset="0"/>
                <a:cs typeface="Times New Roman" pitchFamily="18" charset="0"/>
              </a:rPr>
              <a:t>Δ</a:t>
            </a:r>
            <a:r>
              <a:rPr lang="en-US" altLang="en-US" sz="1600">
                <a:latin typeface="Times New Roman" pitchFamily="18" charset="0"/>
                <a:cs typeface="Times New Roman" pitchFamily="18" charset="0"/>
              </a:rPr>
              <a:t>QP: </a:t>
            </a:r>
            <a:r>
              <a:rPr lang="en-SG" altLang="en-US" sz="1600">
                <a:latin typeface="Times New Roman" pitchFamily="18" charset="0"/>
                <a:cs typeface="Times New Roman" pitchFamily="18" charset="0"/>
              </a:rPr>
              <a:t>-7, -6, -5, -4, -3, -2, -1, 0, 0, 1, 1, 1, 2, 2, 2, 3, 3, 3, 4, 4, 4, 5, 5, 5, 6, 6, 6, 7, 7, 7</a:t>
            </a:r>
          </a:p>
        </p:txBody>
      </p:sp>
      <p:pic>
        <p:nvPicPr>
          <p:cNvPr id="1536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288" y="965200"/>
            <a:ext cx="48006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3163" y="960438"/>
            <a:ext cx="4779962"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5563" y="3929063"/>
            <a:ext cx="47752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番号プレースホルダー 3"/>
          <p:cNvSpPr>
            <a:spLocks noGrp="1"/>
          </p:cNvSpPr>
          <p:nvPr>
            <p:ph type="sldNum" sz="quarter" idx="10"/>
          </p:nvPr>
        </p:nvSpPr>
        <p:spPr>
          <a:noFill/>
        </p:spPr>
        <p:txBody>
          <a:bodyPr/>
          <a:lstStyle>
            <a:lvl1pPr>
              <a:defRPr kumimoji="1" sz="1000">
                <a:solidFill>
                  <a:srgbClr val="FF3300"/>
                </a:solidFill>
                <a:latin typeface="Courier New" pitchFamily="49" charset="0"/>
                <a:ea typeface="ＭＳ Ｐゴシック" pitchFamily="50" charset="-128"/>
              </a:defRPr>
            </a:lvl1pPr>
            <a:lvl2pPr marL="742950" indent="-285750">
              <a:defRPr kumimoji="1" sz="1000">
                <a:solidFill>
                  <a:srgbClr val="FF3300"/>
                </a:solidFill>
                <a:latin typeface="Courier New" pitchFamily="49" charset="0"/>
                <a:ea typeface="ＭＳ Ｐゴシック" pitchFamily="50" charset="-128"/>
              </a:defRPr>
            </a:lvl2pPr>
            <a:lvl3pPr marL="1143000" indent="-228600">
              <a:defRPr kumimoji="1" sz="1000">
                <a:solidFill>
                  <a:srgbClr val="FF3300"/>
                </a:solidFill>
                <a:latin typeface="Courier New" pitchFamily="49" charset="0"/>
                <a:ea typeface="ＭＳ Ｐゴシック" pitchFamily="50" charset="-128"/>
              </a:defRPr>
            </a:lvl3pPr>
            <a:lvl4pPr marL="1600200" indent="-228600">
              <a:defRPr kumimoji="1" sz="1000">
                <a:solidFill>
                  <a:srgbClr val="FF3300"/>
                </a:solidFill>
                <a:latin typeface="Courier New" pitchFamily="49" charset="0"/>
                <a:ea typeface="ＭＳ Ｐゴシック" pitchFamily="50" charset="-128"/>
              </a:defRPr>
            </a:lvl4pPr>
            <a:lvl5pPr marL="2057400" indent="-228600">
              <a:defRPr kumimoji="1" sz="1000">
                <a:solidFill>
                  <a:srgbClr val="FF3300"/>
                </a:solidFill>
                <a:latin typeface="Courier New" pitchFamily="49" charset="0"/>
                <a:ea typeface="ＭＳ Ｐゴシック" pitchFamily="50" charset="-128"/>
              </a:defRPr>
            </a:lvl5pPr>
            <a:lvl6pPr marL="25146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6pPr>
            <a:lvl7pPr marL="29718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7pPr>
            <a:lvl8pPr marL="34290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8pPr>
            <a:lvl9pPr marL="3886200" indent="-228600" eaLnBrk="0" fontAlgn="base" hangingPunct="0">
              <a:spcBef>
                <a:spcPct val="0"/>
              </a:spcBef>
              <a:spcAft>
                <a:spcPct val="0"/>
              </a:spcAft>
              <a:defRPr kumimoji="1" sz="1000">
                <a:solidFill>
                  <a:srgbClr val="FF3300"/>
                </a:solidFill>
                <a:latin typeface="Courier New" pitchFamily="49" charset="0"/>
                <a:ea typeface="ＭＳ Ｐゴシック" pitchFamily="50" charset="-128"/>
              </a:defRPr>
            </a:lvl9pPr>
          </a:lstStyle>
          <a:p>
            <a:fld id="{4E654099-CA12-4087-8FF7-8B46EB7658EE}" type="slidenum">
              <a:rPr lang="en-US" altLang="ja-JP" sz="1600" smtClean="0">
                <a:solidFill>
                  <a:schemeClr val="bg1"/>
                </a:solidFill>
                <a:latin typeface="Meiryo UI" pitchFamily="50" charset="-128"/>
                <a:ea typeface="Meiryo UI" pitchFamily="50" charset="-128"/>
                <a:cs typeface="Meiryo UI" pitchFamily="50" charset="-128"/>
              </a:rPr>
              <a:pPr/>
              <a:t>14</a:t>
            </a:fld>
            <a:endParaRPr lang="en-US" altLang="ja-JP" sz="1600" smtClean="0">
              <a:solidFill>
                <a:schemeClr val="bg1"/>
              </a:solidFill>
              <a:latin typeface="Meiryo UI" pitchFamily="50" charset="-128"/>
              <a:ea typeface="Meiryo UI" pitchFamily="50" charset="-128"/>
              <a:cs typeface="Meiryo UI" pitchFamily="50" charset="-128"/>
            </a:endParaRPr>
          </a:p>
        </p:txBody>
      </p:sp>
      <p:sp>
        <p:nvSpPr>
          <p:cNvPr id="16387" name="Rectangle 6"/>
          <p:cNvSpPr>
            <a:spLocks noGrp="1" noChangeArrowheads="1"/>
          </p:cNvSpPr>
          <p:nvPr>
            <p:ph type="body" idx="1"/>
          </p:nvPr>
        </p:nvSpPr>
        <p:spPr>
          <a:xfrm>
            <a:off x="488950" y="765175"/>
            <a:ext cx="9288463" cy="5289550"/>
          </a:xfrm>
        </p:spPr>
        <p:txBody>
          <a:bodyPr/>
          <a:lstStyle/>
          <a:p>
            <a:pPr eaLnBrk="1" hangingPunct="1"/>
            <a:r>
              <a:rPr lang="en-US" altLang="en-US" sz="2400" smtClean="0">
                <a:latin typeface="Times New Roman" pitchFamily="18" charset="0"/>
                <a:ea typeface="ＭＳ 明朝" pitchFamily="17" charset="-128"/>
              </a:rPr>
              <a:t>We presented a proposal to </a:t>
            </a:r>
            <a:r>
              <a:rPr lang="en-US" altLang="en-US" sz="2400" smtClean="0">
                <a:solidFill>
                  <a:srgbClr val="212121"/>
                </a:solidFill>
                <a:latin typeface="Times New Roman" pitchFamily="18" charset="0"/>
                <a:ea typeface="ＭＳ 明朝" pitchFamily="17" charset="-128"/>
              </a:rPr>
              <a:t>allow individual QP value settings for each LoD of Lifting/Predicting Transform and RAHT layer</a:t>
            </a:r>
          </a:p>
          <a:p>
            <a:pPr eaLnBrk="1" hangingPunct="1"/>
            <a:endParaRPr lang="en-US" altLang="ja-JP" sz="1600" smtClean="0">
              <a:solidFill>
                <a:srgbClr val="000000"/>
              </a:solidFill>
              <a:latin typeface="Times New Roman" pitchFamily="18" charset="0"/>
              <a:ea typeface="ＭＳ 明朝" pitchFamily="17" charset="-128"/>
              <a:cs typeface="Times New Roman" pitchFamily="18" charset="0"/>
            </a:endParaRPr>
          </a:p>
          <a:p>
            <a:pPr eaLnBrk="1" hangingPunct="1"/>
            <a:r>
              <a:rPr lang="en-US" altLang="en-US" sz="2400" smtClean="0">
                <a:solidFill>
                  <a:srgbClr val="212121"/>
                </a:solidFill>
                <a:latin typeface="Times New Roman" pitchFamily="18" charset="0"/>
                <a:ea typeface="ＭＳ 明朝" pitchFamily="17" charset="-128"/>
              </a:rPr>
              <a:t>It introduced a flag which indicated the availability Delta QP for each slice layer and also the Delta QP Layer value itself for attributes component luma and chroma</a:t>
            </a:r>
          </a:p>
          <a:p>
            <a:pPr eaLnBrk="1" hangingPunct="1"/>
            <a:endParaRPr lang="en-US" altLang="ja-JP" sz="1600" smtClean="0">
              <a:solidFill>
                <a:srgbClr val="000000"/>
              </a:solidFill>
              <a:latin typeface="Times New Roman" pitchFamily="18" charset="0"/>
              <a:ea typeface="ＭＳ 明朝" pitchFamily="17" charset="-128"/>
            </a:endParaRPr>
          </a:p>
          <a:p>
            <a:pPr eaLnBrk="1" hangingPunct="1"/>
            <a:r>
              <a:rPr lang="en-US" altLang="en-US" sz="2400" smtClean="0">
                <a:solidFill>
                  <a:srgbClr val="212121"/>
                </a:solidFill>
                <a:latin typeface="Times New Roman" pitchFamily="18" charset="0"/>
                <a:ea typeface="ＭＳ 明朝" pitchFamily="17" charset="-128"/>
              </a:rPr>
              <a:t>From our simulation result, we believe that this proposal provide user more control over encoding quality and bitstream size</a:t>
            </a:r>
          </a:p>
          <a:p>
            <a:pPr eaLnBrk="1" hangingPunct="1"/>
            <a:endParaRPr lang="en-US" altLang="ja-JP" sz="1600" smtClean="0">
              <a:solidFill>
                <a:srgbClr val="000000"/>
              </a:solidFill>
              <a:latin typeface="Times New Roman" pitchFamily="18" charset="0"/>
              <a:ea typeface="ＭＳ 明朝" pitchFamily="17" charset="-128"/>
            </a:endParaRPr>
          </a:p>
          <a:p>
            <a:pPr algn="just"/>
            <a:r>
              <a:rPr lang="en-US" altLang="en-US" sz="2400" smtClean="0">
                <a:latin typeface="Times New Roman" pitchFamily="18" charset="0"/>
                <a:ea typeface="ＭＳ 明朝" pitchFamily="17" charset="-128"/>
              </a:rPr>
              <a:t>We thus recommended that this CE being adopted.</a:t>
            </a:r>
            <a:endParaRPr lang="en-SG" altLang="en-US" sz="2400" smtClean="0">
              <a:latin typeface="Times New Roman" pitchFamily="18" charset="0"/>
              <a:ea typeface="ＭＳ 明朝" pitchFamily="17" charset="-128"/>
            </a:endParaRPr>
          </a:p>
        </p:txBody>
      </p:sp>
      <p:sp>
        <p:nvSpPr>
          <p:cNvPr id="721927" name="Rectangle 7">
            <a:extLst>
              <a:ext uri="{FF2B5EF4-FFF2-40B4-BE49-F238E27FC236}"/>
            </a:extLst>
          </p:cNvPr>
          <p:cNvSpPr>
            <a:spLocks noChangeArrowheads="1"/>
          </p:cNvSpPr>
          <p:nvPr/>
        </p:nvSpPr>
        <p:spPr bwMode="auto">
          <a:xfrm>
            <a:off x="147638" y="57150"/>
            <a:ext cx="884396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ctr">
              <a:defRPr kumimoji="1" sz="4400">
                <a:solidFill>
                  <a:schemeClr val="tx2"/>
                </a:solidFill>
                <a:latin typeface="Arial" panose="020B0604020202020204" pitchFamily="34" charset="0"/>
                <a:ea typeface="ＭＳ Ｐゴシック" panose="020B0600070205080204" pitchFamily="50" charset="-128"/>
              </a:defRPr>
            </a:lvl1pPr>
            <a:lvl2pPr algn="ctr">
              <a:defRPr kumimoji="1" sz="4400">
                <a:solidFill>
                  <a:schemeClr val="tx2"/>
                </a:solidFill>
                <a:latin typeface="Arial" panose="020B0604020202020204" pitchFamily="34" charset="0"/>
                <a:ea typeface="ＭＳ Ｐゴシック" panose="020B0600070205080204" pitchFamily="50" charset="-128"/>
              </a:defRPr>
            </a:lvl2pPr>
            <a:lvl3pPr algn="ctr">
              <a:defRPr kumimoji="1" sz="4400">
                <a:solidFill>
                  <a:schemeClr val="tx2"/>
                </a:solidFill>
                <a:latin typeface="Arial" panose="020B0604020202020204" pitchFamily="34" charset="0"/>
                <a:ea typeface="ＭＳ Ｐゴシック" panose="020B0600070205080204" pitchFamily="50" charset="-128"/>
              </a:defRPr>
            </a:lvl3pPr>
            <a:lvl4pPr algn="ctr">
              <a:defRPr kumimoji="1" sz="4400">
                <a:solidFill>
                  <a:schemeClr val="tx2"/>
                </a:solidFill>
                <a:latin typeface="Arial" panose="020B0604020202020204" pitchFamily="34" charset="0"/>
                <a:ea typeface="ＭＳ Ｐゴシック" panose="020B0600070205080204" pitchFamily="50" charset="-128"/>
              </a:defRPr>
            </a:lvl4pPr>
            <a:lvl5pPr algn="ct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algn="l" eaLnBrk="1" hangingPunct="1">
              <a:defRPr/>
            </a:pPr>
            <a:r>
              <a:rPr lang="en-US" altLang="ja-JP" sz="2400" b="1" dirty="0">
                <a:solidFill>
                  <a:schemeClr val="bg1"/>
                </a:solidFill>
                <a:effectLst>
                  <a:outerShdw blurRad="38100" dist="38100" dir="2700000" algn="tl">
                    <a:srgbClr val="C0C0C0"/>
                  </a:outerShdw>
                </a:effectLst>
                <a:latin typeface="Times New Roman" panose="02020603050405020304" pitchFamily="18" charset="0"/>
                <a:ea typeface="Arial Unicode MS" panose="020B0604020202020204" pitchFamily="50" charset="-128"/>
                <a:cs typeface="Arial Unicode MS" panose="020B0604020202020204" pitchFamily="50" charset="-128"/>
              </a:rPr>
              <a:t>Conclusion</a:t>
            </a:r>
          </a:p>
        </p:txBody>
      </p:sp>
      <p:sp>
        <p:nvSpPr>
          <p:cNvPr id="16389" name="Rectangle 5"/>
          <p:cNvSpPr>
            <a:spLocks noChangeArrowheads="1"/>
          </p:cNvSpPr>
          <p:nvPr/>
        </p:nvSpPr>
        <p:spPr bwMode="auto">
          <a:xfrm>
            <a:off x="8639175" y="6570663"/>
            <a:ext cx="1268413" cy="2873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eaLnBrk="1" hangingPunct="1"/>
            <a:endParaRPr lang="en-SG" altLang="en-US">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0" i="0" u="none" strike="noStrike" cap="none" normalizeH="0" baseline="0" smtClean="0">
            <a:ln>
              <a:noFill/>
            </a:ln>
            <a:solidFill>
              <a:srgbClr val="FF3300"/>
            </a:solidFill>
            <a:effectLst/>
            <a:latin typeface="Courier New" panose="02070309020205020404" pitchFamily="49"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0" i="0" u="none" strike="noStrike" cap="none" normalizeH="0" baseline="0" smtClean="0">
            <a:ln>
              <a:noFill/>
            </a:ln>
            <a:solidFill>
              <a:srgbClr val="FF3300"/>
            </a:solidFill>
            <a:effectLst/>
            <a:latin typeface="Courier New" panose="02070309020205020404" pitchFamily="49" charset="0"/>
            <a:ea typeface="ＭＳ Ｐゴシック" panose="020B0600070205080204" pitchFamily="50" charset="-128"/>
          </a:defRPr>
        </a:defPPr>
      </a:lstStyle>
    </a:lnDef>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39503</TotalTime>
  <Words>973</Words>
  <Application>Microsoft Office PowerPoint</Application>
  <PresentationFormat>A4 210 x 297 mm</PresentationFormat>
  <Paragraphs>137</Paragraphs>
  <Slides>14</Slides>
  <Notes>0</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1_標準デザイン</vt:lpstr>
      <vt:lpstr>m49624: [G-PCC] CE13.19 Report of Delta QP on  Attributes’ Transform Layer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Digital &amp; Network Technology Development Center AV Technology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Hisao Sasai</dc:creator>
  <cp:lastModifiedBy>4007827</cp:lastModifiedBy>
  <cp:revision>2344</cp:revision>
  <dcterms:created xsi:type="dcterms:W3CDTF">2004-08-16T07:01:19Z</dcterms:created>
  <dcterms:modified xsi:type="dcterms:W3CDTF">2019-07-06T07:48:47Z</dcterms:modified>
</cp:coreProperties>
</file>