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4" r:id="rId3"/>
    <p:sldId id="1249" r:id="rId4"/>
    <p:sldId id="317" r:id="rId5"/>
    <p:sldId id="315" r:id="rId6"/>
    <p:sldId id="316" r:id="rId7"/>
    <p:sldId id="318" r:id="rId8"/>
    <p:sldId id="1250" r:id="rId9"/>
    <p:sldId id="1223" r:id="rId10"/>
    <p:sldId id="1254" r:id="rId11"/>
    <p:sldId id="1255" r:id="rId12"/>
    <p:sldId id="1256" r:id="rId13"/>
    <p:sldId id="1257" r:id="rId14"/>
    <p:sldId id="1258" r:id="rId15"/>
    <p:sldId id="1259" r:id="rId16"/>
    <p:sldId id="1260" r:id="rId17"/>
    <p:sldId id="1261" r:id="rId18"/>
    <p:sldId id="1262" r:id="rId19"/>
    <p:sldId id="1264" r:id="rId20"/>
    <p:sldId id="1263" r:id="rId21"/>
    <p:sldId id="1265" r:id="rId22"/>
    <p:sldId id="1266" r:id="rId23"/>
    <p:sldId id="1267" r:id="rId24"/>
    <p:sldId id="1268" r:id="rId25"/>
    <p:sldId id="1269" r:id="rId26"/>
    <p:sldId id="1270" r:id="rId27"/>
    <p:sldId id="319" r:id="rId28"/>
    <p:sldId id="322" r:id="rId29"/>
    <p:sldId id="1271" r:id="rId30"/>
    <p:sldId id="1272" r:id="rId31"/>
    <p:sldId id="1273" r:id="rId32"/>
    <p:sldId id="1274" r:id="rId33"/>
    <p:sldId id="1275" r:id="rId34"/>
    <p:sldId id="1276" r:id="rId35"/>
    <p:sldId id="1277" r:id="rId36"/>
    <p:sldId id="1278" r:id="rId37"/>
    <p:sldId id="1279" r:id="rId38"/>
    <p:sldId id="1280" r:id="rId39"/>
    <p:sldId id="1214" r:id="rId40"/>
    <p:sldId id="1251" r:id="rId41"/>
    <p:sldId id="1219" r:id="rId42"/>
    <p:sldId id="1220" r:id="rId43"/>
    <p:sldId id="1221" r:id="rId44"/>
    <p:sldId id="1252" r:id="rId45"/>
    <p:sldId id="1281" r:id="rId46"/>
    <p:sldId id="1282" r:id="rId47"/>
    <p:sldId id="1222" r:id="rId48"/>
    <p:sldId id="1283" r:id="rId49"/>
  </p:sldIdLst>
  <p:sldSz cx="12192000" cy="6858000"/>
  <p:notesSz cx="6811963" cy="99425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lach Joan" initials="LJ" lastIdx="1" clrIdx="0"/>
  <p:cmAuthor id="2" name="Schaefer Ralf" initials="SR" lastIdx="3" clrIdx="1"/>
  <p:cmAuthor id="3" name="Microsoft Office User" initials="Office" lastIdx="1" clrIdx="2"/>
  <p:cmAuthor id="4" name="Microsoft Office User" initials="Office [2]" lastIdx="1" clrIdx="3"/>
  <p:cmAuthor id="5" name="Ralf Schaefer" initials="RS" lastIdx="1" clrIdx="4">
    <p:extLst>
      <p:ext uri="{19B8F6BF-5375-455C-9EA6-DF929625EA0E}">
        <p15:presenceInfo xmlns:p15="http://schemas.microsoft.com/office/powerpoint/2012/main" userId="Ralf Schaef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FD51559-C15E-4138-BA0E-411BF25040E7}" v="374" dt="2019-06-27T14:36:57.34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29" autoAdjust="0"/>
    <p:restoredTop sz="94675" autoAdjust="0"/>
  </p:normalViewPr>
  <p:slideViewPr>
    <p:cSldViewPr snapToGrid="0">
      <p:cViewPr varScale="1">
        <p:scale>
          <a:sx n="108" d="100"/>
          <a:sy n="108" d="100"/>
        </p:scale>
        <p:origin x="48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commentAuthors" Target="commentAuthors.xml"/><Relationship Id="rId55"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chaefer Ralf" userId="0894a135-041a-4143-a223-e72443378da1" providerId="ADAL" clId="{FF5B32E1-5790-49D8-9172-F22C7C44EDCD}"/>
  </pc:docChgLst>
  <pc:docChgLst>
    <pc:chgData name="Schaefer Ralf" userId="0894a135-041a-4143-a223-e72443378da1" providerId="ADAL" clId="{7021FA42-7651-4EA5-A946-B6EB4B13B2DB}"/>
  </pc:docChgLst>
  <pc:docChgLst>
    <pc:chgData name="Schaefer Ralf" userId="0894a135-041a-4143-a223-e72443378da1" providerId="ADAL" clId="{308C60F3-1ED4-4DE0-A872-499DE304995C}"/>
  </pc:docChgLst>
  <pc:docChgLst>
    <pc:chgData name="Schaefer Ralf" userId="0894a135-041a-4143-a223-e72443378da1" providerId="ADAL" clId="{5EFAF310-5E2D-4FDC-8BBD-AE68C197E5D3}"/>
  </pc:docChgLst>
  <pc:docChgLst>
    <pc:chgData name="Schaefer Ralf" userId="0894a135-041a-4143-a223-e72443378da1" providerId="ADAL" clId="{78E39854-EDAA-44D1-B970-A735246326A3}"/>
  </pc:docChgLst>
  <pc:docChgLst>
    <pc:chgData name="Schaefer Ralf" userId="0894a135-041a-4143-a223-e72443378da1" providerId="ADAL" clId="{B91E9D4C-A56A-4B87-A5B0-3881ADEA3AD6}"/>
  </pc:docChgLst>
  <pc:docChgLst>
    <pc:chgData name="Schaefer Ralf" userId="0894a135-041a-4143-a223-e72443378da1" providerId="ADAL" clId="{E9A348CC-73F1-4B42-B1A2-A7909284B30F}"/>
  </pc:docChgLst>
  <pc:docChgLst>
    <pc:chgData name="Schaefer Ralf" userId="0894a135-041a-4143-a223-e72443378da1" providerId="ADAL" clId="{720B9922-7CE9-4AC6-91FC-E30AFDA81E5B}"/>
  </pc:docChgLst>
  <pc:docChgLst>
    <pc:chgData name="Ralf Schaefer" userId="33e27100-fb9b-4eec-9f46-f2f114ad947e" providerId="ADAL" clId="{09406FCE-FE28-42D8-9D70-0BB8AA0783F7}"/>
    <pc:docChg chg="custSel modSld">
      <pc:chgData name="Ralf Schaefer" userId="33e27100-fb9b-4eec-9f46-f2f114ad947e" providerId="ADAL" clId="{09406FCE-FE28-42D8-9D70-0BB8AA0783F7}" dt="2019-06-25T17:09:08.685" v="106" actId="1076"/>
      <pc:docMkLst>
        <pc:docMk/>
      </pc:docMkLst>
      <pc:sldChg chg="modSp">
        <pc:chgData name="Ralf Schaefer" userId="33e27100-fb9b-4eec-9f46-f2f114ad947e" providerId="ADAL" clId="{09406FCE-FE28-42D8-9D70-0BB8AA0783F7}" dt="2019-06-25T16:57:37.728" v="0" actId="108"/>
        <pc:sldMkLst>
          <pc:docMk/>
          <pc:sldMk cId="1283663360" sldId="274"/>
        </pc:sldMkLst>
        <pc:spChg chg="mod">
          <ac:chgData name="Ralf Schaefer" userId="33e27100-fb9b-4eec-9f46-f2f114ad947e" providerId="ADAL" clId="{09406FCE-FE28-42D8-9D70-0BB8AA0783F7}" dt="2019-06-25T16:57:37.728" v="0" actId="108"/>
          <ac:spMkLst>
            <pc:docMk/>
            <pc:sldMk cId="1283663360" sldId="274"/>
            <ac:spMk id="6" creationId="{A7828E70-A653-4BBA-8E62-49B2099B6787}"/>
          </ac:spMkLst>
        </pc:spChg>
      </pc:sldChg>
      <pc:sldChg chg="modSp">
        <pc:chgData name="Ralf Schaefer" userId="33e27100-fb9b-4eec-9f46-f2f114ad947e" providerId="ADAL" clId="{09406FCE-FE28-42D8-9D70-0BB8AA0783F7}" dt="2019-06-25T16:59:02.535" v="2" actId="20577"/>
        <pc:sldMkLst>
          <pc:docMk/>
          <pc:sldMk cId="867281615" sldId="315"/>
        </pc:sldMkLst>
        <pc:spChg chg="mod">
          <ac:chgData name="Ralf Schaefer" userId="33e27100-fb9b-4eec-9f46-f2f114ad947e" providerId="ADAL" clId="{09406FCE-FE28-42D8-9D70-0BB8AA0783F7}" dt="2019-06-25T16:59:02.535" v="2" actId="20577"/>
          <ac:spMkLst>
            <pc:docMk/>
            <pc:sldMk cId="867281615" sldId="315"/>
            <ac:spMk id="3" creationId="{4F0B2B5C-8288-4F0A-903D-3F7C2469B62B}"/>
          </ac:spMkLst>
        </pc:spChg>
      </pc:sldChg>
      <pc:sldChg chg="modSp">
        <pc:chgData name="Ralf Schaefer" userId="33e27100-fb9b-4eec-9f46-f2f114ad947e" providerId="ADAL" clId="{09406FCE-FE28-42D8-9D70-0BB8AA0783F7}" dt="2019-06-25T17:00:33.309" v="5" actId="20577"/>
        <pc:sldMkLst>
          <pc:docMk/>
          <pc:sldMk cId="3408041058" sldId="316"/>
        </pc:sldMkLst>
        <pc:spChg chg="mod">
          <ac:chgData name="Ralf Schaefer" userId="33e27100-fb9b-4eec-9f46-f2f114ad947e" providerId="ADAL" clId="{09406FCE-FE28-42D8-9D70-0BB8AA0783F7}" dt="2019-06-25T17:00:33.309" v="5" actId="20577"/>
          <ac:spMkLst>
            <pc:docMk/>
            <pc:sldMk cId="3408041058" sldId="316"/>
            <ac:spMk id="3" creationId="{4F0B2B5C-8288-4F0A-903D-3F7C2469B62B}"/>
          </ac:spMkLst>
        </pc:spChg>
      </pc:sldChg>
      <pc:sldChg chg="delSp modSp">
        <pc:chgData name="Ralf Schaefer" userId="33e27100-fb9b-4eec-9f46-f2f114ad947e" providerId="ADAL" clId="{09406FCE-FE28-42D8-9D70-0BB8AA0783F7}" dt="2019-06-25T17:03:58.947" v="68" actId="1076"/>
        <pc:sldMkLst>
          <pc:docMk/>
          <pc:sldMk cId="779372654" sldId="319"/>
        </pc:sldMkLst>
        <pc:spChg chg="mod">
          <ac:chgData name="Ralf Schaefer" userId="33e27100-fb9b-4eec-9f46-f2f114ad947e" providerId="ADAL" clId="{09406FCE-FE28-42D8-9D70-0BB8AA0783F7}" dt="2019-06-25T17:03:38.754" v="63" actId="20577"/>
          <ac:spMkLst>
            <pc:docMk/>
            <pc:sldMk cId="779372654" sldId="319"/>
            <ac:spMk id="3" creationId="{5CFA1F35-27EC-4FAA-A940-2DD12FAE54FC}"/>
          </ac:spMkLst>
        </pc:spChg>
        <pc:spChg chg="del">
          <ac:chgData name="Ralf Schaefer" userId="33e27100-fb9b-4eec-9f46-f2f114ad947e" providerId="ADAL" clId="{09406FCE-FE28-42D8-9D70-0BB8AA0783F7}" dt="2019-06-25T17:03:48.427" v="67" actId="478"/>
          <ac:spMkLst>
            <pc:docMk/>
            <pc:sldMk cId="779372654" sldId="319"/>
            <ac:spMk id="4" creationId="{0411065E-8570-4A52-B02B-4CDEF3ABF51B}"/>
          </ac:spMkLst>
        </pc:spChg>
        <pc:spChg chg="mod">
          <ac:chgData name="Ralf Schaefer" userId="33e27100-fb9b-4eec-9f46-f2f114ad947e" providerId="ADAL" clId="{09406FCE-FE28-42D8-9D70-0BB8AA0783F7}" dt="2019-06-25T17:03:58.947" v="68" actId="1076"/>
          <ac:spMkLst>
            <pc:docMk/>
            <pc:sldMk cId="779372654" sldId="319"/>
            <ac:spMk id="5" creationId="{8B58DC4E-4B43-4B0B-9A8E-B1F9A9802271}"/>
          </ac:spMkLst>
        </pc:spChg>
      </pc:sldChg>
      <pc:sldChg chg="delSp modSp">
        <pc:chgData name="Ralf Schaefer" userId="33e27100-fb9b-4eec-9f46-f2f114ad947e" providerId="ADAL" clId="{09406FCE-FE28-42D8-9D70-0BB8AA0783F7}" dt="2019-06-25T17:05:05.316" v="84" actId="14100"/>
        <pc:sldMkLst>
          <pc:docMk/>
          <pc:sldMk cId="2607294500" sldId="322"/>
        </pc:sldMkLst>
        <pc:spChg chg="mod">
          <ac:chgData name="Ralf Schaefer" userId="33e27100-fb9b-4eec-9f46-f2f114ad947e" providerId="ADAL" clId="{09406FCE-FE28-42D8-9D70-0BB8AA0783F7}" dt="2019-06-25T17:05:05.316" v="84" actId="14100"/>
          <ac:spMkLst>
            <pc:docMk/>
            <pc:sldMk cId="2607294500" sldId="322"/>
            <ac:spMk id="2" creationId="{27F52462-A2E3-4B18-8E53-1E3A0E2E2F28}"/>
          </ac:spMkLst>
        </pc:spChg>
        <pc:spChg chg="mod">
          <ac:chgData name="Ralf Schaefer" userId="33e27100-fb9b-4eec-9f46-f2f114ad947e" providerId="ADAL" clId="{09406FCE-FE28-42D8-9D70-0BB8AA0783F7}" dt="2019-06-25T17:04:13.922" v="82" actId="20577"/>
          <ac:spMkLst>
            <pc:docMk/>
            <pc:sldMk cId="2607294500" sldId="322"/>
            <ac:spMk id="3" creationId="{A60A75ED-F079-4C42-958C-F5FB825F6068}"/>
          </ac:spMkLst>
        </pc:spChg>
        <pc:spChg chg="del">
          <ac:chgData name="Ralf Schaefer" userId="33e27100-fb9b-4eec-9f46-f2f114ad947e" providerId="ADAL" clId="{09406FCE-FE28-42D8-9D70-0BB8AA0783F7}" dt="2019-06-25T17:04:20.606" v="83" actId="478"/>
          <ac:spMkLst>
            <pc:docMk/>
            <pc:sldMk cId="2607294500" sldId="322"/>
            <ac:spMk id="4" creationId="{415A4D21-DE58-4793-8990-60C642C27ECF}"/>
          </ac:spMkLst>
        </pc:spChg>
      </pc:sldChg>
      <pc:sldChg chg="modSp">
        <pc:chgData name="Ralf Schaefer" userId="33e27100-fb9b-4eec-9f46-f2f114ad947e" providerId="ADAL" clId="{09406FCE-FE28-42D8-9D70-0BB8AA0783F7}" dt="2019-06-25T17:05:37.267" v="88" actId="14100"/>
        <pc:sldMkLst>
          <pc:docMk/>
          <pc:sldMk cId="2473249169" sldId="1214"/>
        </pc:sldMkLst>
        <pc:spChg chg="mod">
          <ac:chgData name="Ralf Schaefer" userId="33e27100-fb9b-4eec-9f46-f2f114ad947e" providerId="ADAL" clId="{09406FCE-FE28-42D8-9D70-0BB8AA0783F7}" dt="2019-06-25T17:05:37.267" v="88" actId="14100"/>
          <ac:spMkLst>
            <pc:docMk/>
            <pc:sldMk cId="2473249169" sldId="1214"/>
            <ac:spMk id="2" creationId="{8F865A5B-79E3-4339-8B3C-836B5C2E28C1}"/>
          </ac:spMkLst>
        </pc:spChg>
      </pc:sldChg>
      <pc:sldChg chg="modSp">
        <pc:chgData name="Ralf Schaefer" userId="33e27100-fb9b-4eec-9f46-f2f114ad947e" providerId="ADAL" clId="{09406FCE-FE28-42D8-9D70-0BB8AA0783F7}" dt="2019-06-25T17:08:33.467" v="100" actId="14100"/>
        <pc:sldMkLst>
          <pc:docMk/>
          <pc:sldMk cId="2742586063" sldId="1221"/>
        </pc:sldMkLst>
        <pc:spChg chg="mod">
          <ac:chgData name="Ralf Schaefer" userId="33e27100-fb9b-4eec-9f46-f2f114ad947e" providerId="ADAL" clId="{09406FCE-FE28-42D8-9D70-0BB8AA0783F7}" dt="2019-06-25T17:08:33.467" v="100" actId="14100"/>
          <ac:spMkLst>
            <pc:docMk/>
            <pc:sldMk cId="2742586063" sldId="1221"/>
            <ac:spMk id="2" creationId="{72D4B55E-5D92-45A2-BEC2-CD30200037CB}"/>
          </ac:spMkLst>
        </pc:spChg>
        <pc:spChg chg="mod">
          <ac:chgData name="Ralf Schaefer" userId="33e27100-fb9b-4eec-9f46-f2f114ad947e" providerId="ADAL" clId="{09406FCE-FE28-42D8-9D70-0BB8AA0783F7}" dt="2019-06-25T17:08:17.125" v="98" actId="20577"/>
          <ac:spMkLst>
            <pc:docMk/>
            <pc:sldMk cId="2742586063" sldId="1221"/>
            <ac:spMk id="3" creationId="{1DBC46FA-5AAF-477F-BF9B-64A7F5FA7FCE}"/>
          </ac:spMkLst>
        </pc:spChg>
      </pc:sldChg>
      <pc:sldChg chg="modSp">
        <pc:chgData name="Ralf Schaefer" userId="33e27100-fb9b-4eec-9f46-f2f114ad947e" providerId="ADAL" clId="{09406FCE-FE28-42D8-9D70-0BB8AA0783F7}" dt="2019-06-25T17:09:08.685" v="106" actId="1076"/>
        <pc:sldMkLst>
          <pc:docMk/>
          <pc:sldMk cId="3223844967" sldId="1222"/>
        </pc:sldMkLst>
        <pc:spChg chg="mod">
          <ac:chgData name="Ralf Schaefer" userId="33e27100-fb9b-4eec-9f46-f2f114ad947e" providerId="ADAL" clId="{09406FCE-FE28-42D8-9D70-0BB8AA0783F7}" dt="2019-06-25T17:09:08.685" v="106" actId="1076"/>
          <ac:spMkLst>
            <pc:docMk/>
            <pc:sldMk cId="3223844967" sldId="1222"/>
            <ac:spMk id="3" creationId="{6C4999B6-3B50-4A16-985B-C45A83CB5447}"/>
          </ac:spMkLst>
        </pc:spChg>
      </pc:sldChg>
      <pc:sldChg chg="delSp modSp">
        <pc:chgData name="Ralf Schaefer" userId="33e27100-fb9b-4eec-9f46-f2f114ad947e" providerId="ADAL" clId="{09406FCE-FE28-42D8-9D70-0BB8AA0783F7}" dt="2019-06-25T17:03:04.484" v="34" actId="20577"/>
        <pc:sldMkLst>
          <pc:docMk/>
          <pc:sldMk cId="454405493" sldId="1250"/>
        </pc:sldMkLst>
        <pc:spChg chg="mod">
          <ac:chgData name="Ralf Schaefer" userId="33e27100-fb9b-4eec-9f46-f2f114ad947e" providerId="ADAL" clId="{09406FCE-FE28-42D8-9D70-0BB8AA0783F7}" dt="2019-06-25T17:03:04.484" v="34" actId="20577"/>
          <ac:spMkLst>
            <pc:docMk/>
            <pc:sldMk cId="454405493" sldId="1250"/>
            <ac:spMk id="3" creationId="{F0498D70-1C82-495E-B25B-7CB3E2F8DA5D}"/>
          </ac:spMkLst>
        </pc:spChg>
        <pc:spChg chg="del">
          <ac:chgData name="Ralf Schaefer" userId="33e27100-fb9b-4eec-9f46-f2f114ad947e" providerId="ADAL" clId="{09406FCE-FE28-42D8-9D70-0BB8AA0783F7}" dt="2019-06-25T17:01:26.544" v="6" actId="478"/>
          <ac:spMkLst>
            <pc:docMk/>
            <pc:sldMk cId="454405493" sldId="1250"/>
            <ac:spMk id="4" creationId="{717A10B4-6299-4CA3-9DE2-6754657A3B99}"/>
          </ac:spMkLst>
        </pc:spChg>
      </pc:sldChg>
      <pc:sldChg chg="modSp">
        <pc:chgData name="Ralf Schaefer" userId="33e27100-fb9b-4eec-9f46-f2f114ad947e" providerId="ADAL" clId="{09406FCE-FE28-42D8-9D70-0BB8AA0783F7}" dt="2019-06-25T17:05:47.516" v="90" actId="14100"/>
        <pc:sldMkLst>
          <pc:docMk/>
          <pc:sldMk cId="1951909138" sldId="1251"/>
        </pc:sldMkLst>
        <pc:spChg chg="mod">
          <ac:chgData name="Ralf Schaefer" userId="33e27100-fb9b-4eec-9f46-f2f114ad947e" providerId="ADAL" clId="{09406FCE-FE28-42D8-9D70-0BB8AA0783F7}" dt="2019-06-25T17:05:47.516" v="90" actId="14100"/>
          <ac:spMkLst>
            <pc:docMk/>
            <pc:sldMk cId="1951909138" sldId="1251"/>
            <ac:spMk id="2" creationId="{8F865A5B-79E3-4339-8B3C-836B5C2E28C1}"/>
          </ac:spMkLst>
        </pc:spChg>
      </pc:sldChg>
      <pc:sldChg chg="modSp">
        <pc:chgData name="Ralf Schaefer" userId="33e27100-fb9b-4eec-9f46-f2f114ad947e" providerId="ADAL" clId="{09406FCE-FE28-42D8-9D70-0BB8AA0783F7}" dt="2019-06-25T17:09:03.418" v="105" actId="1076"/>
        <pc:sldMkLst>
          <pc:docMk/>
          <pc:sldMk cId="1943514030" sldId="1252"/>
        </pc:sldMkLst>
        <pc:spChg chg="mod">
          <ac:chgData name="Ralf Schaefer" userId="33e27100-fb9b-4eec-9f46-f2f114ad947e" providerId="ADAL" clId="{09406FCE-FE28-42D8-9D70-0BB8AA0783F7}" dt="2019-06-25T17:08:57.541" v="104" actId="14100"/>
          <ac:spMkLst>
            <pc:docMk/>
            <pc:sldMk cId="1943514030" sldId="1252"/>
            <ac:spMk id="2" creationId="{72D4B55E-5D92-45A2-BEC2-CD30200037CB}"/>
          </ac:spMkLst>
        </pc:spChg>
        <pc:spChg chg="mod">
          <ac:chgData name="Ralf Schaefer" userId="33e27100-fb9b-4eec-9f46-f2f114ad947e" providerId="ADAL" clId="{09406FCE-FE28-42D8-9D70-0BB8AA0783F7}" dt="2019-06-25T17:09:03.418" v="105" actId="1076"/>
          <ac:spMkLst>
            <pc:docMk/>
            <pc:sldMk cId="1943514030" sldId="1252"/>
            <ac:spMk id="3" creationId="{1DBC46FA-5AAF-477F-BF9B-64A7F5FA7FCE}"/>
          </ac:spMkLst>
        </pc:spChg>
      </pc:sldChg>
    </pc:docChg>
  </pc:docChgLst>
  <pc:docChgLst>
    <pc:chgData name="Schaefer Ralf" userId="0894a135-041a-4143-a223-e72443378da1" providerId="ADAL" clId="{7B8645D2-1EFB-468C-BC81-3733213902CD}"/>
  </pc:docChgLst>
  <pc:docChgLst>
    <pc:chgData name="Ralf Schaefer" userId="33e27100-fb9b-4eec-9f46-f2f114ad947e" providerId="ADAL" clId="{8FD51559-C15E-4138-BA0E-411BF25040E7}"/>
    <pc:docChg chg="undo redo custSel addSld delSld modSld sldOrd">
      <pc:chgData name="Ralf Schaefer" userId="33e27100-fb9b-4eec-9f46-f2f114ad947e" providerId="ADAL" clId="{8FD51559-C15E-4138-BA0E-411BF25040E7}" dt="2019-07-05T15:35:03.224" v="7400" actId="1076"/>
      <pc:docMkLst>
        <pc:docMk/>
      </pc:docMkLst>
      <pc:sldChg chg="modSp">
        <pc:chgData name="Ralf Schaefer" userId="33e27100-fb9b-4eec-9f46-f2f114ad947e" providerId="ADAL" clId="{8FD51559-C15E-4138-BA0E-411BF25040E7}" dt="2019-06-26T12:28:04.765" v="11" actId="20577"/>
        <pc:sldMkLst>
          <pc:docMk/>
          <pc:sldMk cId="796529351" sldId="256"/>
        </pc:sldMkLst>
        <pc:spChg chg="mod">
          <ac:chgData name="Ralf Schaefer" userId="33e27100-fb9b-4eec-9f46-f2f114ad947e" providerId="ADAL" clId="{8FD51559-C15E-4138-BA0E-411BF25040E7}" dt="2019-06-26T12:28:04.765" v="11" actId="20577"/>
          <ac:spMkLst>
            <pc:docMk/>
            <pc:sldMk cId="796529351" sldId="256"/>
            <ac:spMk id="3" creationId="{2D847FB4-4271-4FE6-8748-222AF993187B}"/>
          </ac:spMkLst>
        </pc:spChg>
      </pc:sldChg>
      <pc:sldChg chg="modSp ord">
        <pc:chgData name="Ralf Schaefer" userId="33e27100-fb9b-4eec-9f46-f2f114ad947e" providerId="ADAL" clId="{8FD51559-C15E-4138-BA0E-411BF25040E7}" dt="2019-06-27T13:55:51.054" v="2543" actId="20577"/>
        <pc:sldMkLst>
          <pc:docMk/>
          <pc:sldMk cId="1283663360" sldId="274"/>
        </pc:sldMkLst>
        <pc:spChg chg="mod">
          <ac:chgData name="Ralf Schaefer" userId="33e27100-fb9b-4eec-9f46-f2f114ad947e" providerId="ADAL" clId="{8FD51559-C15E-4138-BA0E-411BF25040E7}" dt="2019-06-27T13:55:51.054" v="2543" actId="20577"/>
          <ac:spMkLst>
            <pc:docMk/>
            <pc:sldMk cId="1283663360" sldId="274"/>
            <ac:spMk id="6" creationId="{A7828E70-A653-4BBA-8E62-49B2099B6787}"/>
          </ac:spMkLst>
        </pc:spChg>
        <pc:spChg chg="mod">
          <ac:chgData name="Ralf Schaefer" userId="33e27100-fb9b-4eec-9f46-f2f114ad947e" providerId="ADAL" clId="{8FD51559-C15E-4138-BA0E-411BF25040E7}" dt="2019-06-26T12:28:14.891" v="13" actId="20577"/>
          <ac:spMkLst>
            <pc:docMk/>
            <pc:sldMk cId="1283663360" sldId="274"/>
            <ac:spMk id="9" creationId="{F15DE24D-1CE6-43A0-AC4B-BFD77F6460B7}"/>
          </ac:spMkLst>
        </pc:spChg>
      </pc:sldChg>
      <pc:sldChg chg="modSp">
        <pc:chgData name="Ralf Schaefer" userId="33e27100-fb9b-4eec-9f46-f2f114ad947e" providerId="ADAL" clId="{8FD51559-C15E-4138-BA0E-411BF25040E7}" dt="2019-07-04T11:58:46.143" v="7205" actId="20577"/>
        <pc:sldMkLst>
          <pc:docMk/>
          <pc:sldMk cId="867281615" sldId="315"/>
        </pc:sldMkLst>
        <pc:spChg chg="mod">
          <ac:chgData name="Ralf Schaefer" userId="33e27100-fb9b-4eec-9f46-f2f114ad947e" providerId="ADAL" clId="{8FD51559-C15E-4138-BA0E-411BF25040E7}" dt="2019-07-04T11:58:46.143" v="7205" actId="20577"/>
          <ac:spMkLst>
            <pc:docMk/>
            <pc:sldMk cId="867281615" sldId="315"/>
            <ac:spMk id="3" creationId="{4F0B2B5C-8288-4F0A-903D-3F7C2469B62B}"/>
          </ac:spMkLst>
        </pc:spChg>
      </pc:sldChg>
      <pc:sldChg chg="modSp">
        <pc:chgData name="Ralf Schaefer" userId="33e27100-fb9b-4eec-9f46-f2f114ad947e" providerId="ADAL" clId="{8FD51559-C15E-4138-BA0E-411BF25040E7}" dt="2019-06-27T13:30:59.033" v="2284" actId="20577"/>
        <pc:sldMkLst>
          <pc:docMk/>
          <pc:sldMk cId="3408041058" sldId="316"/>
        </pc:sldMkLst>
        <pc:spChg chg="mod">
          <ac:chgData name="Ralf Schaefer" userId="33e27100-fb9b-4eec-9f46-f2f114ad947e" providerId="ADAL" clId="{8FD51559-C15E-4138-BA0E-411BF25040E7}" dt="2019-06-27T13:30:59.033" v="2284" actId="20577"/>
          <ac:spMkLst>
            <pc:docMk/>
            <pc:sldMk cId="3408041058" sldId="316"/>
            <ac:spMk id="3" creationId="{4F0B2B5C-8288-4F0A-903D-3F7C2469B62B}"/>
          </ac:spMkLst>
        </pc:spChg>
      </pc:sldChg>
      <pc:sldChg chg="modSp">
        <pc:chgData name="Ralf Schaefer" userId="33e27100-fb9b-4eec-9f46-f2f114ad947e" providerId="ADAL" clId="{8FD51559-C15E-4138-BA0E-411BF25040E7}" dt="2019-07-05T15:18:47.484" v="7330" actId="122"/>
        <pc:sldMkLst>
          <pc:docMk/>
          <pc:sldMk cId="730622214" sldId="317"/>
        </pc:sldMkLst>
        <pc:spChg chg="mod">
          <ac:chgData name="Ralf Schaefer" userId="33e27100-fb9b-4eec-9f46-f2f114ad947e" providerId="ADAL" clId="{8FD51559-C15E-4138-BA0E-411BF25040E7}" dt="2019-07-05T15:18:47.484" v="7330" actId="122"/>
          <ac:spMkLst>
            <pc:docMk/>
            <pc:sldMk cId="730622214" sldId="317"/>
            <ac:spMk id="2" creationId="{F4C87750-AA73-4D79-8FA5-FA17E2B8421C}"/>
          </ac:spMkLst>
        </pc:spChg>
        <pc:spChg chg="mod">
          <ac:chgData name="Ralf Schaefer" userId="33e27100-fb9b-4eec-9f46-f2f114ad947e" providerId="ADAL" clId="{8FD51559-C15E-4138-BA0E-411BF25040E7}" dt="2019-07-03T13:04:02.766" v="4922" actId="13926"/>
          <ac:spMkLst>
            <pc:docMk/>
            <pc:sldMk cId="730622214" sldId="317"/>
            <ac:spMk id="3" creationId="{00C1F438-AA2F-4013-BB6B-5456E7AD3B1F}"/>
          </ac:spMkLst>
        </pc:spChg>
      </pc:sldChg>
      <pc:sldChg chg="modSp">
        <pc:chgData name="Ralf Schaefer" userId="33e27100-fb9b-4eec-9f46-f2f114ad947e" providerId="ADAL" clId="{8FD51559-C15E-4138-BA0E-411BF25040E7}" dt="2019-07-05T15:19:15.822" v="7355" actId="1035"/>
        <pc:sldMkLst>
          <pc:docMk/>
          <pc:sldMk cId="3616415321" sldId="318"/>
        </pc:sldMkLst>
        <pc:spChg chg="mod">
          <ac:chgData name="Ralf Schaefer" userId="33e27100-fb9b-4eec-9f46-f2f114ad947e" providerId="ADAL" clId="{8FD51559-C15E-4138-BA0E-411BF25040E7}" dt="2019-07-05T15:19:15.822" v="7355" actId="1035"/>
          <ac:spMkLst>
            <pc:docMk/>
            <pc:sldMk cId="3616415321" sldId="318"/>
            <ac:spMk id="2" creationId="{DDB031CA-8CEC-459C-B74D-5CB1D218FB32}"/>
          </ac:spMkLst>
        </pc:spChg>
        <pc:spChg chg="mod">
          <ac:chgData name="Ralf Schaefer" userId="33e27100-fb9b-4eec-9f46-f2f114ad947e" providerId="ADAL" clId="{8FD51559-C15E-4138-BA0E-411BF25040E7}" dt="2019-07-05T15:19:10.346" v="7350" actId="1036"/>
          <ac:spMkLst>
            <pc:docMk/>
            <pc:sldMk cId="3616415321" sldId="318"/>
            <ac:spMk id="3" creationId="{F0498D70-1C82-495E-B25B-7CB3E2F8DA5D}"/>
          </ac:spMkLst>
        </pc:spChg>
      </pc:sldChg>
      <pc:sldChg chg="delSp modSp">
        <pc:chgData name="Ralf Schaefer" userId="33e27100-fb9b-4eec-9f46-f2f114ad947e" providerId="ADAL" clId="{8FD51559-C15E-4138-BA0E-411BF25040E7}" dt="2019-07-04T12:02:44.316" v="7257" actId="20577"/>
        <pc:sldMkLst>
          <pc:docMk/>
          <pc:sldMk cId="779372654" sldId="319"/>
        </pc:sldMkLst>
        <pc:spChg chg="mod">
          <ac:chgData name="Ralf Schaefer" userId="33e27100-fb9b-4eec-9f46-f2f114ad947e" providerId="ADAL" clId="{8FD51559-C15E-4138-BA0E-411BF25040E7}" dt="2019-07-04T12:02:44.316" v="7257" actId="20577"/>
          <ac:spMkLst>
            <pc:docMk/>
            <pc:sldMk cId="779372654" sldId="319"/>
            <ac:spMk id="3" creationId="{5CFA1F35-27EC-4FAA-A940-2DD12FAE54FC}"/>
          </ac:spMkLst>
        </pc:spChg>
        <pc:spChg chg="del">
          <ac:chgData name="Ralf Schaefer" userId="33e27100-fb9b-4eec-9f46-f2f114ad947e" providerId="ADAL" clId="{8FD51559-C15E-4138-BA0E-411BF25040E7}" dt="2019-06-26T09:46:18.864" v="0" actId="478"/>
          <ac:spMkLst>
            <pc:docMk/>
            <pc:sldMk cId="779372654" sldId="319"/>
            <ac:spMk id="5" creationId="{8B58DC4E-4B43-4B0B-9A8E-B1F9A9802271}"/>
          </ac:spMkLst>
        </pc:spChg>
      </pc:sldChg>
      <pc:sldChg chg="modSp">
        <pc:chgData name="Ralf Schaefer" userId="33e27100-fb9b-4eec-9f46-f2f114ad947e" providerId="ADAL" clId="{8FD51559-C15E-4138-BA0E-411BF25040E7}" dt="2019-07-05T15:35:03.224" v="7400" actId="1076"/>
        <pc:sldMkLst>
          <pc:docMk/>
          <pc:sldMk cId="2607294500" sldId="322"/>
        </pc:sldMkLst>
        <pc:spChg chg="mod">
          <ac:chgData name="Ralf Schaefer" userId="33e27100-fb9b-4eec-9f46-f2f114ad947e" providerId="ADAL" clId="{8FD51559-C15E-4138-BA0E-411BF25040E7}" dt="2019-07-05T15:35:03.224" v="7400" actId="1076"/>
          <ac:spMkLst>
            <pc:docMk/>
            <pc:sldMk cId="2607294500" sldId="322"/>
            <ac:spMk id="3" creationId="{A60A75ED-F079-4C42-958C-F5FB825F6068}"/>
          </ac:spMkLst>
        </pc:spChg>
      </pc:sldChg>
      <pc:sldChg chg="addSp modSp">
        <pc:chgData name="Ralf Schaefer" userId="33e27100-fb9b-4eec-9f46-f2f114ad947e" providerId="ADAL" clId="{8FD51559-C15E-4138-BA0E-411BF25040E7}" dt="2019-06-27T13:19:36.314" v="2179"/>
        <pc:sldMkLst>
          <pc:docMk/>
          <pc:sldMk cId="2742586063" sldId="1221"/>
        </pc:sldMkLst>
        <pc:spChg chg="mod">
          <ac:chgData name="Ralf Schaefer" userId="33e27100-fb9b-4eec-9f46-f2f114ad947e" providerId="ADAL" clId="{8FD51559-C15E-4138-BA0E-411BF25040E7}" dt="2019-06-27T13:19:36.314" v="2179"/>
          <ac:spMkLst>
            <pc:docMk/>
            <pc:sldMk cId="2742586063" sldId="1221"/>
            <ac:spMk id="3" creationId="{1DBC46FA-5AAF-477F-BF9B-64A7F5FA7FCE}"/>
          </ac:spMkLst>
        </pc:spChg>
        <pc:picChg chg="add mod">
          <ac:chgData name="Ralf Schaefer" userId="33e27100-fb9b-4eec-9f46-f2f114ad947e" providerId="ADAL" clId="{8FD51559-C15E-4138-BA0E-411BF25040E7}" dt="2019-06-27T13:19:04.838" v="2171" actId="1076"/>
          <ac:picMkLst>
            <pc:docMk/>
            <pc:sldMk cId="2742586063" sldId="1221"/>
            <ac:picMk id="4" creationId="{DC8EF8B7-5A17-44A2-A8A8-EF837EC270C8}"/>
          </ac:picMkLst>
        </pc:picChg>
      </pc:sldChg>
      <pc:sldChg chg="modSp">
        <pc:chgData name="Ralf Schaefer" userId="33e27100-fb9b-4eec-9f46-f2f114ad947e" providerId="ADAL" clId="{8FD51559-C15E-4138-BA0E-411BF25040E7}" dt="2019-07-04T11:56:11.350" v="7159" actId="20577"/>
        <pc:sldMkLst>
          <pc:docMk/>
          <pc:sldMk cId="3223844967" sldId="1222"/>
        </pc:sldMkLst>
        <pc:spChg chg="mod">
          <ac:chgData name="Ralf Schaefer" userId="33e27100-fb9b-4eec-9f46-f2f114ad947e" providerId="ADAL" clId="{8FD51559-C15E-4138-BA0E-411BF25040E7}" dt="2019-07-04T11:56:11.350" v="7159" actId="20577"/>
          <ac:spMkLst>
            <pc:docMk/>
            <pc:sldMk cId="3223844967" sldId="1222"/>
            <ac:spMk id="3" creationId="{6C4999B6-3B50-4A16-985B-C45A83CB5447}"/>
          </ac:spMkLst>
        </pc:spChg>
      </pc:sldChg>
      <pc:sldChg chg="addSp delSp modSp add ord">
        <pc:chgData name="Ralf Schaefer" userId="33e27100-fb9b-4eec-9f46-f2f114ad947e" providerId="ADAL" clId="{8FD51559-C15E-4138-BA0E-411BF25040E7}" dt="2019-07-05T15:20:36.288" v="7380" actId="1076"/>
        <pc:sldMkLst>
          <pc:docMk/>
          <pc:sldMk cId="1066462712" sldId="1223"/>
        </pc:sldMkLst>
        <pc:spChg chg="mod">
          <ac:chgData name="Ralf Schaefer" userId="33e27100-fb9b-4eec-9f46-f2f114ad947e" providerId="ADAL" clId="{8FD51559-C15E-4138-BA0E-411BF25040E7}" dt="2019-07-04T09:06:05.479" v="5940" actId="20577"/>
          <ac:spMkLst>
            <pc:docMk/>
            <pc:sldMk cId="1066462712" sldId="1223"/>
            <ac:spMk id="2" creationId="{92CFF046-2D23-4D6B-B21A-F4182DB9B558}"/>
          </ac:spMkLst>
        </pc:spChg>
        <pc:spChg chg="add del mod">
          <ac:chgData name="Ralf Schaefer" userId="33e27100-fb9b-4eec-9f46-f2f114ad947e" providerId="ADAL" clId="{8FD51559-C15E-4138-BA0E-411BF25040E7}" dt="2019-06-26T12:40:32.394" v="45" actId="478"/>
          <ac:spMkLst>
            <pc:docMk/>
            <pc:sldMk cId="1066462712" sldId="1223"/>
            <ac:spMk id="4" creationId="{9645BA01-7E41-405C-8CB7-7BF4085F1C75}"/>
          </ac:spMkLst>
        </pc:spChg>
        <pc:spChg chg="mod">
          <ac:chgData name="Ralf Schaefer" userId="33e27100-fb9b-4eec-9f46-f2f114ad947e" providerId="ADAL" clId="{8FD51559-C15E-4138-BA0E-411BF25040E7}" dt="2019-06-26T12:43:31.929" v="195"/>
          <ac:spMkLst>
            <pc:docMk/>
            <pc:sldMk cId="1066462712" sldId="1223"/>
            <ac:spMk id="7" creationId="{BCBC0308-F4AD-4FB3-9C1F-983EB5F69DA8}"/>
          </ac:spMkLst>
        </pc:spChg>
        <pc:graphicFrameChg chg="add del">
          <ac:chgData name="Ralf Schaefer" userId="33e27100-fb9b-4eec-9f46-f2f114ad947e" providerId="ADAL" clId="{8FD51559-C15E-4138-BA0E-411BF25040E7}" dt="2019-06-26T12:41:12.170" v="61"/>
          <ac:graphicFrameMkLst>
            <pc:docMk/>
            <pc:sldMk cId="1066462712" sldId="1223"/>
            <ac:graphicFrameMk id="5" creationId="{5871C28F-54D8-421B-A6EE-3E82FDDA8823}"/>
          </ac:graphicFrameMkLst>
        </pc:graphicFrameChg>
        <pc:graphicFrameChg chg="del">
          <ac:chgData name="Ralf Schaefer" userId="33e27100-fb9b-4eec-9f46-f2f114ad947e" providerId="ADAL" clId="{8FD51559-C15E-4138-BA0E-411BF25040E7}" dt="2019-06-26T12:40:21.662" v="43" actId="478"/>
          <ac:graphicFrameMkLst>
            <pc:docMk/>
            <pc:sldMk cId="1066462712" sldId="1223"/>
            <ac:graphicFrameMk id="6" creationId="{D808C43B-7982-4BBE-8112-B42EAE478C41}"/>
          </ac:graphicFrameMkLst>
        </pc:graphicFrameChg>
        <pc:graphicFrameChg chg="add mod modGraphic">
          <ac:chgData name="Ralf Schaefer" userId="33e27100-fb9b-4eec-9f46-f2f114ad947e" providerId="ADAL" clId="{8FD51559-C15E-4138-BA0E-411BF25040E7}" dt="2019-07-05T15:20:36.288" v="7380" actId="1076"/>
          <ac:graphicFrameMkLst>
            <pc:docMk/>
            <pc:sldMk cId="1066462712" sldId="1223"/>
            <ac:graphicFrameMk id="8" creationId="{016CE69C-AF76-4371-8DC2-ACAF3B1F4C30}"/>
          </ac:graphicFrameMkLst>
        </pc:graphicFrameChg>
      </pc:sldChg>
      <pc:sldChg chg="modSp">
        <pc:chgData name="Ralf Schaefer" userId="33e27100-fb9b-4eec-9f46-f2f114ad947e" providerId="ADAL" clId="{8FD51559-C15E-4138-BA0E-411BF25040E7}" dt="2019-07-05T15:18:41.412" v="7329" actId="1035"/>
        <pc:sldMkLst>
          <pc:docMk/>
          <pc:sldMk cId="822206424" sldId="1249"/>
        </pc:sldMkLst>
        <pc:spChg chg="mod">
          <ac:chgData name="Ralf Schaefer" userId="33e27100-fb9b-4eec-9f46-f2f114ad947e" providerId="ADAL" clId="{8FD51559-C15E-4138-BA0E-411BF25040E7}" dt="2019-07-05T15:18:41.412" v="7329" actId="1035"/>
          <ac:spMkLst>
            <pc:docMk/>
            <pc:sldMk cId="822206424" sldId="1249"/>
            <ac:spMk id="2" creationId="{5E479972-05F8-4A26-AEF7-1C681F2E8297}"/>
          </ac:spMkLst>
        </pc:spChg>
      </pc:sldChg>
      <pc:sldChg chg="modSp">
        <pc:chgData name="Ralf Schaefer" userId="33e27100-fb9b-4eec-9f46-f2f114ad947e" providerId="ADAL" clId="{8FD51559-C15E-4138-BA0E-411BF25040E7}" dt="2019-07-05T15:19:23.336" v="7373" actId="1036"/>
        <pc:sldMkLst>
          <pc:docMk/>
          <pc:sldMk cId="454405493" sldId="1250"/>
        </pc:sldMkLst>
        <pc:spChg chg="mod">
          <ac:chgData name="Ralf Schaefer" userId="33e27100-fb9b-4eec-9f46-f2f114ad947e" providerId="ADAL" clId="{8FD51559-C15E-4138-BA0E-411BF25040E7}" dt="2019-07-05T15:19:23.336" v="7373" actId="1036"/>
          <ac:spMkLst>
            <pc:docMk/>
            <pc:sldMk cId="454405493" sldId="1250"/>
            <ac:spMk id="3" creationId="{F0498D70-1C82-495E-B25B-7CB3E2F8DA5D}"/>
          </ac:spMkLst>
        </pc:spChg>
      </pc:sldChg>
      <pc:sldChg chg="modSp">
        <pc:chgData name="Ralf Schaefer" userId="33e27100-fb9b-4eec-9f46-f2f114ad947e" providerId="ADAL" clId="{8FD51559-C15E-4138-BA0E-411BF25040E7}" dt="2019-07-04T12:03:44.333" v="7258" actId="20577"/>
        <pc:sldMkLst>
          <pc:docMk/>
          <pc:sldMk cId="1951909138" sldId="1251"/>
        </pc:sldMkLst>
        <pc:spChg chg="mod">
          <ac:chgData name="Ralf Schaefer" userId="33e27100-fb9b-4eec-9f46-f2f114ad947e" providerId="ADAL" clId="{8FD51559-C15E-4138-BA0E-411BF25040E7}" dt="2019-07-04T12:03:44.333" v="7258" actId="20577"/>
          <ac:spMkLst>
            <pc:docMk/>
            <pc:sldMk cId="1951909138" sldId="1251"/>
            <ac:spMk id="3" creationId="{06A46992-7421-400C-BE6F-40B14FDB7002}"/>
          </ac:spMkLst>
        </pc:spChg>
      </pc:sldChg>
      <pc:sldChg chg="addSp delSp modSp">
        <pc:chgData name="Ralf Schaefer" userId="33e27100-fb9b-4eec-9f46-f2f114ad947e" providerId="ADAL" clId="{8FD51559-C15E-4138-BA0E-411BF25040E7}" dt="2019-07-04T11:50:01.287" v="7041" actId="14100"/>
        <pc:sldMkLst>
          <pc:docMk/>
          <pc:sldMk cId="1943514030" sldId="1252"/>
        </pc:sldMkLst>
        <pc:spChg chg="mod">
          <ac:chgData name="Ralf Schaefer" userId="33e27100-fb9b-4eec-9f46-f2f114ad947e" providerId="ADAL" clId="{8FD51559-C15E-4138-BA0E-411BF25040E7}" dt="2019-07-04T11:42:22.398" v="6880" actId="20577"/>
          <ac:spMkLst>
            <pc:docMk/>
            <pc:sldMk cId="1943514030" sldId="1252"/>
            <ac:spMk id="2" creationId="{72D4B55E-5D92-45A2-BEC2-CD30200037CB}"/>
          </ac:spMkLst>
        </pc:spChg>
        <pc:spChg chg="del">
          <ac:chgData name="Ralf Schaefer" userId="33e27100-fb9b-4eec-9f46-f2f114ad947e" providerId="ADAL" clId="{8FD51559-C15E-4138-BA0E-411BF25040E7}" dt="2019-06-27T13:16:43.915" v="2022" actId="478"/>
          <ac:spMkLst>
            <pc:docMk/>
            <pc:sldMk cId="1943514030" sldId="1252"/>
            <ac:spMk id="3" creationId="{1DBC46FA-5AAF-477F-BF9B-64A7F5FA7FCE}"/>
          </ac:spMkLst>
        </pc:spChg>
        <pc:spChg chg="add del mod">
          <ac:chgData name="Ralf Schaefer" userId="33e27100-fb9b-4eec-9f46-f2f114ad947e" providerId="ADAL" clId="{8FD51559-C15E-4138-BA0E-411BF25040E7}" dt="2019-06-27T13:16:46.857" v="2023" actId="478"/>
          <ac:spMkLst>
            <pc:docMk/>
            <pc:sldMk cId="1943514030" sldId="1252"/>
            <ac:spMk id="5" creationId="{71CE6971-91E7-4D31-9BFA-6ECFF2460491}"/>
          </ac:spMkLst>
        </pc:spChg>
        <pc:spChg chg="add mod">
          <ac:chgData name="Ralf Schaefer" userId="33e27100-fb9b-4eec-9f46-f2f114ad947e" providerId="ADAL" clId="{8FD51559-C15E-4138-BA0E-411BF25040E7}" dt="2019-07-04T11:50:01.287" v="7041" actId="14100"/>
          <ac:spMkLst>
            <pc:docMk/>
            <pc:sldMk cId="1943514030" sldId="1252"/>
            <ac:spMk id="6" creationId="{54CD750C-6E25-449D-AAE4-820A742ED632}"/>
          </ac:spMkLst>
        </pc:spChg>
      </pc:sldChg>
      <pc:sldChg chg="modSp del">
        <pc:chgData name="Ralf Schaefer" userId="33e27100-fb9b-4eec-9f46-f2f114ad947e" providerId="ADAL" clId="{8FD51559-C15E-4138-BA0E-411BF25040E7}" dt="2019-07-04T11:51:01.163" v="7081" actId="2696"/>
        <pc:sldMkLst>
          <pc:docMk/>
          <pc:sldMk cId="2739843495" sldId="1253"/>
        </pc:sldMkLst>
        <pc:spChg chg="mod">
          <ac:chgData name="Ralf Schaefer" userId="33e27100-fb9b-4eec-9f46-f2f114ad947e" providerId="ADAL" clId="{8FD51559-C15E-4138-BA0E-411BF25040E7}" dt="2019-07-04T11:50:57.340" v="7080" actId="20577"/>
          <ac:spMkLst>
            <pc:docMk/>
            <pc:sldMk cId="2739843495" sldId="1253"/>
            <ac:spMk id="3" creationId="{6C4999B6-3B50-4A16-985B-C45A83CB5447}"/>
          </ac:spMkLst>
        </pc:spChg>
      </pc:sldChg>
      <pc:sldChg chg="addSp delSp modSp add">
        <pc:chgData name="Ralf Schaefer" userId="33e27100-fb9b-4eec-9f46-f2f114ad947e" providerId="ADAL" clId="{8FD51559-C15E-4138-BA0E-411BF25040E7}" dt="2019-07-05T15:19:37.376" v="7374" actId="1076"/>
        <pc:sldMkLst>
          <pc:docMk/>
          <pc:sldMk cId="3717001881" sldId="1254"/>
        </pc:sldMkLst>
        <pc:spChg chg="mod">
          <ac:chgData name="Ralf Schaefer" userId="33e27100-fb9b-4eec-9f46-f2f114ad947e" providerId="ADAL" clId="{8FD51559-C15E-4138-BA0E-411BF25040E7}" dt="2019-07-04T09:06:14.142" v="5944" actId="20577"/>
          <ac:spMkLst>
            <pc:docMk/>
            <pc:sldMk cId="3717001881" sldId="1254"/>
            <ac:spMk id="2" creationId="{92CFF046-2D23-4D6B-B21A-F4182DB9B558}"/>
          </ac:spMkLst>
        </pc:spChg>
        <pc:graphicFrameChg chg="add del">
          <ac:chgData name="Ralf Schaefer" userId="33e27100-fb9b-4eec-9f46-f2f114ad947e" providerId="ADAL" clId="{8FD51559-C15E-4138-BA0E-411BF25040E7}" dt="2019-06-26T12:44:55.708" v="206"/>
          <ac:graphicFrameMkLst>
            <pc:docMk/>
            <pc:sldMk cId="3717001881" sldId="1254"/>
            <ac:graphicFrameMk id="3" creationId="{132252F8-ECA3-4CAC-8003-8D455DA30C96}"/>
          </ac:graphicFrameMkLst>
        </pc:graphicFrameChg>
        <pc:graphicFrameChg chg="add mod modGraphic">
          <ac:chgData name="Ralf Schaefer" userId="33e27100-fb9b-4eec-9f46-f2f114ad947e" providerId="ADAL" clId="{8FD51559-C15E-4138-BA0E-411BF25040E7}" dt="2019-07-05T15:19:37.376" v="7374" actId="1076"/>
          <ac:graphicFrameMkLst>
            <pc:docMk/>
            <pc:sldMk cId="3717001881" sldId="1254"/>
            <ac:graphicFrameMk id="4" creationId="{AB7421E7-DA0E-4A96-976F-5331CCC90963}"/>
          </ac:graphicFrameMkLst>
        </pc:graphicFrameChg>
        <pc:graphicFrameChg chg="del">
          <ac:chgData name="Ralf Schaefer" userId="33e27100-fb9b-4eec-9f46-f2f114ad947e" providerId="ADAL" clId="{8FD51559-C15E-4138-BA0E-411BF25040E7}" dt="2019-06-26T12:44:36.283" v="198" actId="478"/>
          <ac:graphicFrameMkLst>
            <pc:docMk/>
            <pc:sldMk cId="3717001881" sldId="1254"/>
            <ac:graphicFrameMk id="8" creationId="{016CE69C-AF76-4371-8DC2-ACAF3B1F4C30}"/>
          </ac:graphicFrameMkLst>
        </pc:graphicFrameChg>
      </pc:sldChg>
      <pc:sldChg chg="addSp delSp modSp add">
        <pc:chgData name="Ralf Schaefer" userId="33e27100-fb9b-4eec-9f46-f2f114ad947e" providerId="ADAL" clId="{8FD51559-C15E-4138-BA0E-411BF25040E7}" dt="2019-07-05T15:19:45.736" v="7375" actId="1076"/>
        <pc:sldMkLst>
          <pc:docMk/>
          <pc:sldMk cId="2896886053" sldId="1255"/>
        </pc:sldMkLst>
        <pc:spChg chg="mod">
          <ac:chgData name="Ralf Schaefer" userId="33e27100-fb9b-4eec-9f46-f2f114ad947e" providerId="ADAL" clId="{8FD51559-C15E-4138-BA0E-411BF25040E7}" dt="2019-07-04T09:06:27.243" v="5948" actId="20577"/>
          <ac:spMkLst>
            <pc:docMk/>
            <pc:sldMk cId="2896886053" sldId="1255"/>
            <ac:spMk id="2" creationId="{92CFF046-2D23-4D6B-B21A-F4182DB9B558}"/>
          </ac:spMkLst>
        </pc:spChg>
        <pc:graphicFrameChg chg="add del">
          <ac:chgData name="Ralf Schaefer" userId="33e27100-fb9b-4eec-9f46-f2f114ad947e" providerId="ADAL" clId="{8FD51559-C15E-4138-BA0E-411BF25040E7}" dt="2019-06-26T12:48:47.766" v="283"/>
          <ac:graphicFrameMkLst>
            <pc:docMk/>
            <pc:sldMk cId="2896886053" sldId="1255"/>
            <ac:graphicFrameMk id="3" creationId="{20BD71F8-2A5A-48AC-BE7E-22934AC92277}"/>
          </ac:graphicFrameMkLst>
        </pc:graphicFrameChg>
        <pc:graphicFrameChg chg="del">
          <ac:chgData name="Ralf Schaefer" userId="33e27100-fb9b-4eec-9f46-f2f114ad947e" providerId="ADAL" clId="{8FD51559-C15E-4138-BA0E-411BF25040E7}" dt="2019-06-26T12:48:27.741" v="273" actId="478"/>
          <ac:graphicFrameMkLst>
            <pc:docMk/>
            <pc:sldMk cId="2896886053" sldId="1255"/>
            <ac:graphicFrameMk id="4" creationId="{AB7421E7-DA0E-4A96-976F-5331CCC90963}"/>
          </ac:graphicFrameMkLst>
        </pc:graphicFrameChg>
        <pc:graphicFrameChg chg="add mod modGraphic">
          <ac:chgData name="Ralf Schaefer" userId="33e27100-fb9b-4eec-9f46-f2f114ad947e" providerId="ADAL" clId="{8FD51559-C15E-4138-BA0E-411BF25040E7}" dt="2019-07-05T15:19:45.736" v="7375" actId="1076"/>
          <ac:graphicFrameMkLst>
            <pc:docMk/>
            <pc:sldMk cId="2896886053" sldId="1255"/>
            <ac:graphicFrameMk id="5" creationId="{8E83EC9C-0A03-4DCA-9A14-9B268AAD4F11}"/>
          </ac:graphicFrameMkLst>
        </pc:graphicFrameChg>
      </pc:sldChg>
      <pc:sldChg chg="addSp delSp modSp add">
        <pc:chgData name="Ralf Schaefer" userId="33e27100-fb9b-4eec-9f46-f2f114ad947e" providerId="ADAL" clId="{8FD51559-C15E-4138-BA0E-411BF25040E7}" dt="2019-07-05T15:20:48.873" v="7381" actId="1076"/>
        <pc:sldMkLst>
          <pc:docMk/>
          <pc:sldMk cId="224723462" sldId="1256"/>
        </pc:sldMkLst>
        <pc:spChg chg="mod">
          <ac:chgData name="Ralf Schaefer" userId="33e27100-fb9b-4eec-9f46-f2f114ad947e" providerId="ADAL" clId="{8FD51559-C15E-4138-BA0E-411BF25040E7}" dt="2019-06-26T12:51:42.268" v="326" actId="20577"/>
          <ac:spMkLst>
            <pc:docMk/>
            <pc:sldMk cId="224723462" sldId="1256"/>
            <ac:spMk id="2" creationId="{92CFF046-2D23-4D6B-B21A-F4182DB9B558}"/>
          </ac:spMkLst>
        </pc:spChg>
        <pc:graphicFrameChg chg="add del">
          <ac:chgData name="Ralf Schaefer" userId="33e27100-fb9b-4eec-9f46-f2f114ad947e" providerId="ADAL" clId="{8FD51559-C15E-4138-BA0E-411BF25040E7}" dt="2019-06-26T12:52:10.170" v="335"/>
          <ac:graphicFrameMkLst>
            <pc:docMk/>
            <pc:sldMk cId="224723462" sldId="1256"/>
            <ac:graphicFrameMk id="3" creationId="{3194340D-D4B4-4D1D-B15D-413D972F1D9D}"/>
          </ac:graphicFrameMkLst>
        </pc:graphicFrameChg>
        <pc:graphicFrameChg chg="add mod modGraphic">
          <ac:chgData name="Ralf Schaefer" userId="33e27100-fb9b-4eec-9f46-f2f114ad947e" providerId="ADAL" clId="{8FD51559-C15E-4138-BA0E-411BF25040E7}" dt="2019-07-05T15:20:48.873" v="7381" actId="1076"/>
          <ac:graphicFrameMkLst>
            <pc:docMk/>
            <pc:sldMk cId="224723462" sldId="1256"/>
            <ac:graphicFrameMk id="4" creationId="{02EFAA39-884D-4610-A9C6-96D06B55AEE1}"/>
          </ac:graphicFrameMkLst>
        </pc:graphicFrameChg>
        <pc:graphicFrameChg chg="del">
          <ac:chgData name="Ralf Schaefer" userId="33e27100-fb9b-4eec-9f46-f2f114ad947e" providerId="ADAL" clId="{8FD51559-C15E-4138-BA0E-411BF25040E7}" dt="2019-06-26T12:51:49.323" v="327" actId="478"/>
          <ac:graphicFrameMkLst>
            <pc:docMk/>
            <pc:sldMk cId="224723462" sldId="1256"/>
            <ac:graphicFrameMk id="5" creationId="{8E83EC9C-0A03-4DCA-9A14-9B268AAD4F11}"/>
          </ac:graphicFrameMkLst>
        </pc:graphicFrameChg>
      </pc:sldChg>
      <pc:sldChg chg="addSp delSp modSp add">
        <pc:chgData name="Ralf Schaefer" userId="33e27100-fb9b-4eec-9f46-f2f114ad947e" providerId="ADAL" clId="{8FD51559-C15E-4138-BA0E-411BF25040E7}" dt="2019-07-05T15:19:57" v="7376" actId="1076"/>
        <pc:sldMkLst>
          <pc:docMk/>
          <pc:sldMk cId="3198802456" sldId="1257"/>
        </pc:sldMkLst>
        <pc:spChg chg="mod">
          <ac:chgData name="Ralf Schaefer" userId="33e27100-fb9b-4eec-9f46-f2f114ad947e" providerId="ADAL" clId="{8FD51559-C15E-4138-BA0E-411BF25040E7}" dt="2019-07-04T09:15:21.119" v="5954" actId="20577"/>
          <ac:spMkLst>
            <pc:docMk/>
            <pc:sldMk cId="3198802456" sldId="1257"/>
            <ac:spMk id="2" creationId="{92CFF046-2D23-4D6B-B21A-F4182DB9B558}"/>
          </ac:spMkLst>
        </pc:spChg>
        <pc:graphicFrameChg chg="add del">
          <ac:chgData name="Ralf Schaefer" userId="33e27100-fb9b-4eec-9f46-f2f114ad947e" providerId="ADAL" clId="{8FD51559-C15E-4138-BA0E-411BF25040E7}" dt="2019-06-26T12:56:12.706" v="379"/>
          <ac:graphicFrameMkLst>
            <pc:docMk/>
            <pc:sldMk cId="3198802456" sldId="1257"/>
            <ac:graphicFrameMk id="3" creationId="{A68A52CB-1E77-420A-992C-81E9D6A64CF8}"/>
          </ac:graphicFrameMkLst>
        </pc:graphicFrameChg>
        <pc:graphicFrameChg chg="del">
          <ac:chgData name="Ralf Schaefer" userId="33e27100-fb9b-4eec-9f46-f2f114ad947e" providerId="ADAL" clId="{8FD51559-C15E-4138-BA0E-411BF25040E7}" dt="2019-06-26T12:55:54.206" v="375" actId="478"/>
          <ac:graphicFrameMkLst>
            <pc:docMk/>
            <pc:sldMk cId="3198802456" sldId="1257"/>
            <ac:graphicFrameMk id="4" creationId="{02EFAA39-884D-4610-A9C6-96D06B55AEE1}"/>
          </ac:graphicFrameMkLst>
        </pc:graphicFrameChg>
        <pc:graphicFrameChg chg="add mod modGraphic">
          <ac:chgData name="Ralf Schaefer" userId="33e27100-fb9b-4eec-9f46-f2f114ad947e" providerId="ADAL" clId="{8FD51559-C15E-4138-BA0E-411BF25040E7}" dt="2019-07-05T15:19:57" v="7376" actId="1076"/>
          <ac:graphicFrameMkLst>
            <pc:docMk/>
            <pc:sldMk cId="3198802456" sldId="1257"/>
            <ac:graphicFrameMk id="5" creationId="{7FE4439B-6048-4BB4-ADA6-C9AF95279E4D}"/>
          </ac:graphicFrameMkLst>
        </pc:graphicFrameChg>
      </pc:sldChg>
      <pc:sldChg chg="addSp delSp modSp add">
        <pc:chgData name="Ralf Schaefer" userId="33e27100-fb9b-4eec-9f46-f2f114ad947e" providerId="ADAL" clId="{8FD51559-C15E-4138-BA0E-411BF25040E7}" dt="2019-07-05T15:20:03.345" v="7377" actId="1076"/>
        <pc:sldMkLst>
          <pc:docMk/>
          <pc:sldMk cId="4007562333" sldId="1258"/>
        </pc:sldMkLst>
        <pc:spChg chg="mod">
          <ac:chgData name="Ralf Schaefer" userId="33e27100-fb9b-4eec-9f46-f2f114ad947e" providerId="ADAL" clId="{8FD51559-C15E-4138-BA0E-411BF25040E7}" dt="2019-07-03T13:37:48.207" v="5411" actId="20577"/>
          <ac:spMkLst>
            <pc:docMk/>
            <pc:sldMk cId="4007562333" sldId="1258"/>
            <ac:spMk id="2" creationId="{92CFF046-2D23-4D6B-B21A-F4182DB9B558}"/>
          </ac:spMkLst>
        </pc:spChg>
        <pc:spChg chg="add mod">
          <ac:chgData name="Ralf Schaefer" userId="33e27100-fb9b-4eec-9f46-f2f114ad947e" providerId="ADAL" clId="{8FD51559-C15E-4138-BA0E-411BF25040E7}" dt="2019-07-04T09:17:41.561" v="5977" actId="20577"/>
          <ac:spMkLst>
            <pc:docMk/>
            <pc:sldMk cId="4007562333" sldId="1258"/>
            <ac:spMk id="3" creationId="{E62AEF48-9E8D-4FCB-A270-D0AAA794FA44}"/>
          </ac:spMkLst>
        </pc:spChg>
        <pc:graphicFrameChg chg="add del">
          <ac:chgData name="Ralf Schaefer" userId="33e27100-fb9b-4eec-9f46-f2f114ad947e" providerId="ADAL" clId="{8FD51559-C15E-4138-BA0E-411BF25040E7}" dt="2019-06-26T13:05:49.707" v="433"/>
          <ac:graphicFrameMkLst>
            <pc:docMk/>
            <pc:sldMk cId="4007562333" sldId="1258"/>
            <ac:graphicFrameMk id="3" creationId="{D59BD35F-C4E7-4968-87F5-DFDB3F48C1CE}"/>
          </ac:graphicFrameMkLst>
        </pc:graphicFrameChg>
        <pc:graphicFrameChg chg="add mod modGraphic">
          <ac:chgData name="Ralf Schaefer" userId="33e27100-fb9b-4eec-9f46-f2f114ad947e" providerId="ADAL" clId="{8FD51559-C15E-4138-BA0E-411BF25040E7}" dt="2019-07-05T15:20:03.345" v="7377" actId="1076"/>
          <ac:graphicFrameMkLst>
            <pc:docMk/>
            <pc:sldMk cId="4007562333" sldId="1258"/>
            <ac:graphicFrameMk id="4" creationId="{04F18AE0-91E7-49B9-AB62-988F487E44DC}"/>
          </ac:graphicFrameMkLst>
        </pc:graphicFrameChg>
        <pc:graphicFrameChg chg="del">
          <ac:chgData name="Ralf Schaefer" userId="33e27100-fb9b-4eec-9f46-f2f114ad947e" providerId="ADAL" clId="{8FD51559-C15E-4138-BA0E-411BF25040E7}" dt="2019-06-26T13:05:37.516" v="429" actId="478"/>
          <ac:graphicFrameMkLst>
            <pc:docMk/>
            <pc:sldMk cId="4007562333" sldId="1258"/>
            <ac:graphicFrameMk id="5" creationId="{7FE4439B-6048-4BB4-ADA6-C9AF95279E4D}"/>
          </ac:graphicFrameMkLst>
        </pc:graphicFrameChg>
      </pc:sldChg>
      <pc:sldChg chg="addSp delSp modSp add">
        <pc:chgData name="Ralf Schaefer" userId="33e27100-fb9b-4eec-9f46-f2f114ad947e" providerId="ADAL" clId="{8FD51559-C15E-4138-BA0E-411BF25040E7}" dt="2019-07-05T15:06:17.371" v="7283"/>
        <pc:sldMkLst>
          <pc:docMk/>
          <pc:sldMk cId="3704838556" sldId="1259"/>
        </pc:sldMkLst>
        <pc:spChg chg="mod">
          <ac:chgData name="Ralf Schaefer" userId="33e27100-fb9b-4eec-9f46-f2f114ad947e" providerId="ADAL" clId="{8FD51559-C15E-4138-BA0E-411BF25040E7}" dt="2019-07-04T09:18:40.422" v="5979" actId="20577"/>
          <ac:spMkLst>
            <pc:docMk/>
            <pc:sldMk cId="3704838556" sldId="1259"/>
            <ac:spMk id="2" creationId="{92CFF046-2D23-4D6B-B21A-F4182DB9B558}"/>
          </ac:spMkLst>
        </pc:spChg>
        <pc:spChg chg="mod">
          <ac:chgData name="Ralf Schaefer" userId="33e27100-fb9b-4eec-9f46-f2f114ad947e" providerId="ADAL" clId="{8FD51559-C15E-4138-BA0E-411BF25040E7}" dt="2019-07-03T13:41:06.915" v="5516" actId="1076"/>
          <ac:spMkLst>
            <pc:docMk/>
            <pc:sldMk cId="3704838556" sldId="1259"/>
            <ac:spMk id="7" creationId="{BCBC0308-F4AD-4FB3-9C1F-983EB5F69DA8}"/>
          </ac:spMkLst>
        </pc:spChg>
        <pc:graphicFrameChg chg="add del">
          <ac:chgData name="Ralf Schaefer" userId="33e27100-fb9b-4eec-9f46-f2f114ad947e" providerId="ADAL" clId="{8FD51559-C15E-4138-BA0E-411BF25040E7}" dt="2019-06-26T13:08:47.078" v="451"/>
          <ac:graphicFrameMkLst>
            <pc:docMk/>
            <pc:sldMk cId="3704838556" sldId="1259"/>
            <ac:graphicFrameMk id="3" creationId="{63021C60-C76A-4A21-BF3C-A218F13A5E87}"/>
          </ac:graphicFrameMkLst>
        </pc:graphicFrameChg>
        <pc:graphicFrameChg chg="del">
          <ac:chgData name="Ralf Schaefer" userId="33e27100-fb9b-4eec-9f46-f2f114ad947e" providerId="ADAL" clId="{8FD51559-C15E-4138-BA0E-411BF25040E7}" dt="2019-06-26T13:08:27.132" v="447" actId="478"/>
          <ac:graphicFrameMkLst>
            <pc:docMk/>
            <pc:sldMk cId="3704838556" sldId="1259"/>
            <ac:graphicFrameMk id="4" creationId="{04F18AE0-91E7-49B9-AB62-988F487E44DC}"/>
          </ac:graphicFrameMkLst>
        </pc:graphicFrameChg>
        <pc:graphicFrameChg chg="add mod modGraphic">
          <ac:chgData name="Ralf Schaefer" userId="33e27100-fb9b-4eec-9f46-f2f114ad947e" providerId="ADAL" clId="{8FD51559-C15E-4138-BA0E-411BF25040E7}" dt="2019-07-05T15:06:17.371" v="7283"/>
          <ac:graphicFrameMkLst>
            <pc:docMk/>
            <pc:sldMk cId="3704838556" sldId="1259"/>
            <ac:graphicFrameMk id="5" creationId="{89402D5B-CBDC-4BCD-976B-2ABBEF6778CE}"/>
          </ac:graphicFrameMkLst>
        </pc:graphicFrameChg>
      </pc:sldChg>
      <pc:sldChg chg="addSp delSp modSp add">
        <pc:chgData name="Ralf Schaefer" userId="33e27100-fb9b-4eec-9f46-f2f114ad947e" providerId="ADAL" clId="{8FD51559-C15E-4138-BA0E-411BF25040E7}" dt="2019-07-05T15:20:18.089" v="7378" actId="1076"/>
        <pc:sldMkLst>
          <pc:docMk/>
          <pc:sldMk cId="1863658346" sldId="1260"/>
        </pc:sldMkLst>
        <pc:spChg chg="mod">
          <ac:chgData name="Ralf Schaefer" userId="33e27100-fb9b-4eec-9f46-f2f114ad947e" providerId="ADAL" clId="{8FD51559-C15E-4138-BA0E-411BF25040E7}" dt="2019-06-26T13:11:43.427" v="481"/>
          <ac:spMkLst>
            <pc:docMk/>
            <pc:sldMk cId="1863658346" sldId="1260"/>
            <ac:spMk id="2" creationId="{92CFF046-2D23-4D6B-B21A-F4182DB9B558}"/>
          </ac:spMkLst>
        </pc:spChg>
        <pc:graphicFrameChg chg="add del">
          <ac:chgData name="Ralf Schaefer" userId="33e27100-fb9b-4eec-9f46-f2f114ad947e" providerId="ADAL" clId="{8FD51559-C15E-4138-BA0E-411BF25040E7}" dt="2019-06-26T13:12:01.934" v="484"/>
          <ac:graphicFrameMkLst>
            <pc:docMk/>
            <pc:sldMk cId="1863658346" sldId="1260"/>
            <ac:graphicFrameMk id="3" creationId="{3ACEEB26-2ED7-4739-BF82-A666631B6C8E}"/>
          </ac:graphicFrameMkLst>
        </pc:graphicFrameChg>
        <pc:graphicFrameChg chg="add del mod modGraphic">
          <ac:chgData name="Ralf Schaefer" userId="33e27100-fb9b-4eec-9f46-f2f114ad947e" providerId="ADAL" clId="{8FD51559-C15E-4138-BA0E-411BF25040E7}" dt="2019-06-26T13:14:53.061" v="503" actId="478"/>
          <ac:graphicFrameMkLst>
            <pc:docMk/>
            <pc:sldMk cId="1863658346" sldId="1260"/>
            <ac:graphicFrameMk id="4" creationId="{E6E5D93F-E816-4650-9C47-4767E8E49CF6}"/>
          </ac:graphicFrameMkLst>
        </pc:graphicFrameChg>
        <pc:graphicFrameChg chg="del">
          <ac:chgData name="Ralf Schaefer" userId="33e27100-fb9b-4eec-9f46-f2f114ad947e" providerId="ADAL" clId="{8FD51559-C15E-4138-BA0E-411BF25040E7}" dt="2019-06-26T13:11:49.055" v="482" actId="478"/>
          <ac:graphicFrameMkLst>
            <pc:docMk/>
            <pc:sldMk cId="1863658346" sldId="1260"/>
            <ac:graphicFrameMk id="5" creationId="{89402D5B-CBDC-4BCD-976B-2ABBEF6778CE}"/>
          </ac:graphicFrameMkLst>
        </pc:graphicFrameChg>
        <pc:graphicFrameChg chg="add mod modGraphic">
          <ac:chgData name="Ralf Schaefer" userId="33e27100-fb9b-4eec-9f46-f2f114ad947e" providerId="ADAL" clId="{8FD51559-C15E-4138-BA0E-411BF25040E7}" dt="2019-07-05T15:20:18.089" v="7378" actId="1076"/>
          <ac:graphicFrameMkLst>
            <pc:docMk/>
            <pc:sldMk cId="1863658346" sldId="1260"/>
            <ac:graphicFrameMk id="8" creationId="{F7E81FEB-C537-423F-AC32-FCAC97F5A15B}"/>
          </ac:graphicFrameMkLst>
        </pc:graphicFrameChg>
      </pc:sldChg>
      <pc:sldChg chg="addSp delSp modSp add">
        <pc:chgData name="Ralf Schaefer" userId="33e27100-fb9b-4eec-9f46-f2f114ad947e" providerId="ADAL" clId="{8FD51559-C15E-4138-BA0E-411BF25040E7}" dt="2019-07-05T15:21:05.416" v="7382" actId="1076"/>
        <pc:sldMkLst>
          <pc:docMk/>
          <pc:sldMk cId="2175133597" sldId="1261"/>
        </pc:sldMkLst>
        <pc:spChg chg="mod">
          <ac:chgData name="Ralf Schaefer" userId="33e27100-fb9b-4eec-9f46-f2f114ad947e" providerId="ADAL" clId="{8FD51559-C15E-4138-BA0E-411BF25040E7}" dt="2019-07-04T09:23:00.245" v="6053" actId="20577"/>
          <ac:spMkLst>
            <pc:docMk/>
            <pc:sldMk cId="2175133597" sldId="1261"/>
            <ac:spMk id="2" creationId="{92CFF046-2D23-4D6B-B21A-F4182DB9B558}"/>
          </ac:spMkLst>
        </pc:spChg>
        <pc:graphicFrameChg chg="add del">
          <ac:chgData name="Ralf Schaefer" userId="33e27100-fb9b-4eec-9f46-f2f114ad947e" providerId="ADAL" clId="{8FD51559-C15E-4138-BA0E-411BF25040E7}" dt="2019-06-26T13:17:47.232" v="578"/>
          <ac:graphicFrameMkLst>
            <pc:docMk/>
            <pc:sldMk cId="2175133597" sldId="1261"/>
            <ac:graphicFrameMk id="3" creationId="{C4DBED5B-9F9A-4AFC-AC54-971E2C3286F9}"/>
          </ac:graphicFrameMkLst>
        </pc:graphicFrameChg>
        <pc:graphicFrameChg chg="add del modGraphic">
          <ac:chgData name="Ralf Schaefer" userId="33e27100-fb9b-4eec-9f46-f2f114ad947e" providerId="ADAL" clId="{8FD51559-C15E-4138-BA0E-411BF25040E7}" dt="2019-06-26T13:18:02.884" v="581" actId="478"/>
          <ac:graphicFrameMkLst>
            <pc:docMk/>
            <pc:sldMk cId="2175133597" sldId="1261"/>
            <ac:graphicFrameMk id="4" creationId="{8B2CAA6F-105A-4D52-8C94-774937D7C5ED}"/>
          </ac:graphicFrameMkLst>
        </pc:graphicFrameChg>
        <pc:graphicFrameChg chg="del">
          <ac:chgData name="Ralf Schaefer" userId="33e27100-fb9b-4eec-9f46-f2f114ad947e" providerId="ADAL" clId="{8FD51559-C15E-4138-BA0E-411BF25040E7}" dt="2019-06-26T13:17:37.428" v="576" actId="478"/>
          <ac:graphicFrameMkLst>
            <pc:docMk/>
            <pc:sldMk cId="2175133597" sldId="1261"/>
            <ac:graphicFrameMk id="8" creationId="{F7E81FEB-C537-423F-AC32-FCAC97F5A15B}"/>
          </ac:graphicFrameMkLst>
        </pc:graphicFrameChg>
        <pc:graphicFrameChg chg="add mod modGraphic">
          <ac:chgData name="Ralf Schaefer" userId="33e27100-fb9b-4eec-9f46-f2f114ad947e" providerId="ADAL" clId="{8FD51559-C15E-4138-BA0E-411BF25040E7}" dt="2019-07-05T15:21:05.416" v="7382" actId="1076"/>
          <ac:graphicFrameMkLst>
            <pc:docMk/>
            <pc:sldMk cId="2175133597" sldId="1261"/>
            <ac:graphicFrameMk id="9" creationId="{F77EC977-704F-43AD-98F9-2D3BC9E1282D}"/>
          </ac:graphicFrameMkLst>
        </pc:graphicFrameChg>
      </pc:sldChg>
      <pc:sldChg chg="addSp delSp modSp add">
        <pc:chgData name="Ralf Schaefer" userId="33e27100-fb9b-4eec-9f46-f2f114ad947e" providerId="ADAL" clId="{8FD51559-C15E-4138-BA0E-411BF25040E7}" dt="2019-07-05T15:21:13.184" v="7383" actId="1076"/>
        <pc:sldMkLst>
          <pc:docMk/>
          <pc:sldMk cId="424653845" sldId="1262"/>
        </pc:sldMkLst>
        <pc:spChg chg="mod">
          <ac:chgData name="Ralf Schaefer" userId="33e27100-fb9b-4eec-9f46-f2f114ad947e" providerId="ADAL" clId="{8FD51559-C15E-4138-BA0E-411BF25040E7}" dt="2019-07-04T09:24:00.487" v="6084" actId="20577"/>
          <ac:spMkLst>
            <pc:docMk/>
            <pc:sldMk cId="424653845" sldId="1262"/>
            <ac:spMk id="2" creationId="{92CFF046-2D23-4D6B-B21A-F4182DB9B558}"/>
          </ac:spMkLst>
        </pc:spChg>
        <pc:spChg chg="mod">
          <ac:chgData name="Ralf Schaefer" userId="33e27100-fb9b-4eec-9f46-f2f114ad947e" providerId="ADAL" clId="{8FD51559-C15E-4138-BA0E-411BF25040E7}" dt="2019-06-26T13:20:58.049" v="625" actId="20577"/>
          <ac:spMkLst>
            <pc:docMk/>
            <pc:sldMk cId="424653845" sldId="1262"/>
            <ac:spMk id="7" creationId="{BCBC0308-F4AD-4FB3-9C1F-983EB5F69DA8}"/>
          </ac:spMkLst>
        </pc:spChg>
        <pc:graphicFrameChg chg="add del">
          <ac:chgData name="Ralf Schaefer" userId="33e27100-fb9b-4eec-9f46-f2f114ad947e" providerId="ADAL" clId="{8FD51559-C15E-4138-BA0E-411BF25040E7}" dt="2019-06-26T13:19:59.159" v="607"/>
          <ac:graphicFrameMkLst>
            <pc:docMk/>
            <pc:sldMk cId="424653845" sldId="1262"/>
            <ac:graphicFrameMk id="3" creationId="{D88B117F-E6DA-4EC6-89B7-D521FCDB8D52}"/>
          </ac:graphicFrameMkLst>
        </pc:graphicFrameChg>
        <pc:graphicFrameChg chg="add mod modGraphic">
          <ac:chgData name="Ralf Schaefer" userId="33e27100-fb9b-4eec-9f46-f2f114ad947e" providerId="ADAL" clId="{8FD51559-C15E-4138-BA0E-411BF25040E7}" dt="2019-07-05T15:21:13.184" v="7383" actId="1076"/>
          <ac:graphicFrameMkLst>
            <pc:docMk/>
            <pc:sldMk cId="424653845" sldId="1262"/>
            <ac:graphicFrameMk id="4" creationId="{2A88C2D7-DF14-4FCD-AC35-214D68F433AC}"/>
          </ac:graphicFrameMkLst>
        </pc:graphicFrameChg>
        <pc:graphicFrameChg chg="del">
          <ac:chgData name="Ralf Schaefer" userId="33e27100-fb9b-4eec-9f46-f2f114ad947e" providerId="ADAL" clId="{8FD51559-C15E-4138-BA0E-411BF25040E7}" dt="2019-06-26T13:19:48.294" v="605" actId="478"/>
          <ac:graphicFrameMkLst>
            <pc:docMk/>
            <pc:sldMk cId="424653845" sldId="1262"/>
            <ac:graphicFrameMk id="9" creationId="{F77EC977-704F-43AD-98F9-2D3BC9E1282D}"/>
          </ac:graphicFrameMkLst>
        </pc:graphicFrameChg>
      </pc:sldChg>
      <pc:sldChg chg="addSp delSp modSp add ord">
        <pc:chgData name="Ralf Schaefer" userId="33e27100-fb9b-4eec-9f46-f2f114ad947e" providerId="ADAL" clId="{8FD51559-C15E-4138-BA0E-411BF25040E7}" dt="2019-07-05T15:34:40.514" v="7398" actId="120"/>
        <pc:sldMkLst>
          <pc:docMk/>
          <pc:sldMk cId="2186976762" sldId="1263"/>
        </pc:sldMkLst>
        <pc:spChg chg="mod">
          <ac:chgData name="Ralf Schaefer" userId="33e27100-fb9b-4eec-9f46-f2f114ad947e" providerId="ADAL" clId="{8FD51559-C15E-4138-BA0E-411BF25040E7}" dt="2019-07-05T15:34:40.514" v="7398" actId="120"/>
          <ac:spMkLst>
            <pc:docMk/>
            <pc:sldMk cId="2186976762" sldId="1263"/>
            <ac:spMk id="2" creationId="{92CFF046-2D23-4D6B-B21A-F4182DB9B558}"/>
          </ac:spMkLst>
        </pc:spChg>
        <pc:spChg chg="mod">
          <ac:chgData name="Ralf Schaefer" userId="33e27100-fb9b-4eec-9f46-f2f114ad947e" providerId="ADAL" clId="{8FD51559-C15E-4138-BA0E-411BF25040E7}" dt="2019-06-26T13:39:12.324" v="777" actId="20577"/>
          <ac:spMkLst>
            <pc:docMk/>
            <pc:sldMk cId="2186976762" sldId="1263"/>
            <ac:spMk id="7" creationId="{BCBC0308-F4AD-4FB3-9C1F-983EB5F69DA8}"/>
          </ac:spMkLst>
        </pc:spChg>
        <pc:graphicFrameChg chg="add del">
          <ac:chgData name="Ralf Schaefer" userId="33e27100-fb9b-4eec-9f46-f2f114ad947e" providerId="ADAL" clId="{8FD51559-C15E-4138-BA0E-411BF25040E7}" dt="2019-06-26T13:36:55.740" v="714"/>
          <ac:graphicFrameMkLst>
            <pc:docMk/>
            <pc:sldMk cId="2186976762" sldId="1263"/>
            <ac:graphicFrameMk id="3" creationId="{8D564D83-754A-461C-93DC-9910A913C297}"/>
          </ac:graphicFrameMkLst>
        </pc:graphicFrameChg>
        <pc:graphicFrameChg chg="del">
          <ac:chgData name="Ralf Schaefer" userId="33e27100-fb9b-4eec-9f46-f2f114ad947e" providerId="ADAL" clId="{8FD51559-C15E-4138-BA0E-411BF25040E7}" dt="2019-06-26T13:36:42.227" v="710" actId="478"/>
          <ac:graphicFrameMkLst>
            <pc:docMk/>
            <pc:sldMk cId="2186976762" sldId="1263"/>
            <ac:graphicFrameMk id="4" creationId="{2A88C2D7-DF14-4FCD-AC35-214D68F433AC}"/>
          </ac:graphicFrameMkLst>
        </pc:graphicFrameChg>
        <pc:graphicFrameChg chg="add mod modGraphic">
          <ac:chgData name="Ralf Schaefer" userId="33e27100-fb9b-4eec-9f46-f2f114ad947e" providerId="ADAL" clId="{8FD51559-C15E-4138-BA0E-411BF25040E7}" dt="2019-07-05T15:07:50.493" v="7295"/>
          <ac:graphicFrameMkLst>
            <pc:docMk/>
            <pc:sldMk cId="2186976762" sldId="1263"/>
            <ac:graphicFrameMk id="5" creationId="{9F865AA7-1308-452A-B274-80C5822D8869}"/>
          </ac:graphicFrameMkLst>
        </pc:graphicFrameChg>
      </pc:sldChg>
      <pc:sldChg chg="addSp delSp modSp add">
        <pc:chgData name="Ralf Schaefer" userId="33e27100-fb9b-4eec-9f46-f2f114ad947e" providerId="ADAL" clId="{8FD51559-C15E-4138-BA0E-411BF25040E7}" dt="2019-07-05T15:07:32.091" v="7294" actId="108"/>
        <pc:sldMkLst>
          <pc:docMk/>
          <pc:sldMk cId="824786612" sldId="1264"/>
        </pc:sldMkLst>
        <pc:spChg chg="mod">
          <ac:chgData name="Ralf Schaefer" userId="33e27100-fb9b-4eec-9f46-f2f114ad947e" providerId="ADAL" clId="{8FD51559-C15E-4138-BA0E-411BF25040E7}" dt="2019-06-26T13:32:16.228" v="685" actId="20577"/>
          <ac:spMkLst>
            <pc:docMk/>
            <pc:sldMk cId="824786612" sldId="1264"/>
            <ac:spMk id="2" creationId="{92CFF046-2D23-4D6B-B21A-F4182DB9B558}"/>
          </ac:spMkLst>
        </pc:spChg>
        <pc:spChg chg="mod">
          <ac:chgData name="Ralf Schaefer" userId="33e27100-fb9b-4eec-9f46-f2f114ad947e" providerId="ADAL" clId="{8FD51559-C15E-4138-BA0E-411BF25040E7}" dt="2019-06-26T13:30:26.548" v="679" actId="20577"/>
          <ac:spMkLst>
            <pc:docMk/>
            <pc:sldMk cId="824786612" sldId="1264"/>
            <ac:spMk id="7" creationId="{BCBC0308-F4AD-4FB3-9C1F-983EB5F69DA8}"/>
          </ac:spMkLst>
        </pc:spChg>
        <pc:graphicFrameChg chg="add del">
          <ac:chgData name="Ralf Schaefer" userId="33e27100-fb9b-4eec-9f46-f2f114ad947e" providerId="ADAL" clId="{8FD51559-C15E-4138-BA0E-411BF25040E7}" dt="2019-06-26T13:29:13.872" v="659"/>
          <ac:graphicFrameMkLst>
            <pc:docMk/>
            <pc:sldMk cId="824786612" sldId="1264"/>
            <ac:graphicFrameMk id="3" creationId="{2FBA3DA1-F442-47DE-ABC6-9CBC64B84608}"/>
          </ac:graphicFrameMkLst>
        </pc:graphicFrameChg>
        <pc:graphicFrameChg chg="del">
          <ac:chgData name="Ralf Schaefer" userId="33e27100-fb9b-4eec-9f46-f2f114ad947e" providerId="ADAL" clId="{8FD51559-C15E-4138-BA0E-411BF25040E7}" dt="2019-06-26T13:29:03.058" v="657" actId="478"/>
          <ac:graphicFrameMkLst>
            <pc:docMk/>
            <pc:sldMk cId="824786612" sldId="1264"/>
            <ac:graphicFrameMk id="4" creationId="{2A88C2D7-DF14-4FCD-AC35-214D68F433AC}"/>
          </ac:graphicFrameMkLst>
        </pc:graphicFrameChg>
        <pc:graphicFrameChg chg="add mod modGraphic">
          <ac:chgData name="Ralf Schaefer" userId="33e27100-fb9b-4eec-9f46-f2f114ad947e" providerId="ADAL" clId="{8FD51559-C15E-4138-BA0E-411BF25040E7}" dt="2019-07-05T15:07:32.091" v="7294" actId="108"/>
          <ac:graphicFrameMkLst>
            <pc:docMk/>
            <pc:sldMk cId="824786612" sldId="1264"/>
            <ac:graphicFrameMk id="5" creationId="{C0CEDD31-21B2-4849-B839-5C0DC330E6A2}"/>
          </ac:graphicFrameMkLst>
        </pc:graphicFrameChg>
      </pc:sldChg>
      <pc:sldChg chg="addSp delSp modSp add">
        <pc:chgData name="Ralf Schaefer" userId="33e27100-fb9b-4eec-9f46-f2f114ad947e" providerId="ADAL" clId="{8FD51559-C15E-4138-BA0E-411BF25040E7}" dt="2019-07-05T15:21:57.040" v="7385" actId="1076"/>
        <pc:sldMkLst>
          <pc:docMk/>
          <pc:sldMk cId="2330883923" sldId="1265"/>
        </pc:sldMkLst>
        <pc:spChg chg="mod">
          <ac:chgData name="Ralf Schaefer" userId="33e27100-fb9b-4eec-9f46-f2f114ad947e" providerId="ADAL" clId="{8FD51559-C15E-4138-BA0E-411BF25040E7}" dt="2019-06-26T13:39:47.514" v="797"/>
          <ac:spMkLst>
            <pc:docMk/>
            <pc:sldMk cId="2330883923" sldId="1265"/>
            <ac:spMk id="2" creationId="{92CFF046-2D23-4D6B-B21A-F4182DB9B558}"/>
          </ac:spMkLst>
        </pc:spChg>
        <pc:graphicFrameChg chg="add del">
          <ac:chgData name="Ralf Schaefer" userId="33e27100-fb9b-4eec-9f46-f2f114ad947e" providerId="ADAL" clId="{8FD51559-C15E-4138-BA0E-411BF25040E7}" dt="2019-06-26T13:40:08.626" v="800"/>
          <ac:graphicFrameMkLst>
            <pc:docMk/>
            <pc:sldMk cId="2330883923" sldId="1265"/>
            <ac:graphicFrameMk id="3" creationId="{2F87BA61-A163-42AE-B959-161D691D61AA}"/>
          </ac:graphicFrameMkLst>
        </pc:graphicFrameChg>
        <pc:graphicFrameChg chg="add mod modGraphic">
          <ac:chgData name="Ralf Schaefer" userId="33e27100-fb9b-4eec-9f46-f2f114ad947e" providerId="ADAL" clId="{8FD51559-C15E-4138-BA0E-411BF25040E7}" dt="2019-07-05T15:21:57.040" v="7385" actId="1076"/>
          <ac:graphicFrameMkLst>
            <pc:docMk/>
            <pc:sldMk cId="2330883923" sldId="1265"/>
            <ac:graphicFrameMk id="4" creationId="{21020CF2-4ABC-4BEE-8845-7FD9D515F918}"/>
          </ac:graphicFrameMkLst>
        </pc:graphicFrameChg>
        <pc:graphicFrameChg chg="del">
          <ac:chgData name="Ralf Schaefer" userId="33e27100-fb9b-4eec-9f46-f2f114ad947e" providerId="ADAL" clId="{8FD51559-C15E-4138-BA0E-411BF25040E7}" dt="2019-06-26T13:39:57.959" v="798" actId="478"/>
          <ac:graphicFrameMkLst>
            <pc:docMk/>
            <pc:sldMk cId="2330883923" sldId="1265"/>
            <ac:graphicFrameMk id="5" creationId="{C0CEDD31-21B2-4849-B839-5C0DC330E6A2}"/>
          </ac:graphicFrameMkLst>
        </pc:graphicFrameChg>
      </pc:sldChg>
      <pc:sldChg chg="addSp delSp modSp add addCm delCm modCm">
        <pc:chgData name="Ralf Schaefer" userId="33e27100-fb9b-4eec-9f46-f2f114ad947e" providerId="ADAL" clId="{8FD51559-C15E-4138-BA0E-411BF25040E7}" dt="2019-07-05T15:22:03.920" v="7386" actId="1076"/>
        <pc:sldMkLst>
          <pc:docMk/>
          <pc:sldMk cId="2816223536" sldId="1266"/>
        </pc:sldMkLst>
        <pc:spChg chg="mod">
          <ac:chgData name="Ralf Schaefer" userId="33e27100-fb9b-4eec-9f46-f2f114ad947e" providerId="ADAL" clId="{8FD51559-C15E-4138-BA0E-411BF25040E7}" dt="2019-06-26T13:42:38.180" v="819" actId="20577"/>
          <ac:spMkLst>
            <pc:docMk/>
            <pc:sldMk cId="2816223536" sldId="1266"/>
            <ac:spMk id="2" creationId="{92CFF046-2D23-4D6B-B21A-F4182DB9B558}"/>
          </ac:spMkLst>
        </pc:spChg>
        <pc:graphicFrameChg chg="add del">
          <ac:chgData name="Ralf Schaefer" userId="33e27100-fb9b-4eec-9f46-f2f114ad947e" providerId="ADAL" clId="{8FD51559-C15E-4138-BA0E-411BF25040E7}" dt="2019-06-26T13:43:14.992" v="828"/>
          <ac:graphicFrameMkLst>
            <pc:docMk/>
            <pc:sldMk cId="2816223536" sldId="1266"/>
            <ac:graphicFrameMk id="3" creationId="{1EE47175-5C64-4101-BE2D-530653EF4388}"/>
          </ac:graphicFrameMkLst>
        </pc:graphicFrameChg>
        <pc:graphicFrameChg chg="del">
          <ac:chgData name="Ralf Schaefer" userId="33e27100-fb9b-4eec-9f46-f2f114ad947e" providerId="ADAL" clId="{8FD51559-C15E-4138-BA0E-411BF25040E7}" dt="2019-06-26T13:43:08.024" v="820" actId="478"/>
          <ac:graphicFrameMkLst>
            <pc:docMk/>
            <pc:sldMk cId="2816223536" sldId="1266"/>
            <ac:graphicFrameMk id="4" creationId="{21020CF2-4ABC-4BEE-8845-7FD9D515F918}"/>
          </ac:graphicFrameMkLst>
        </pc:graphicFrameChg>
        <pc:graphicFrameChg chg="add mod modGraphic">
          <ac:chgData name="Ralf Schaefer" userId="33e27100-fb9b-4eec-9f46-f2f114ad947e" providerId="ADAL" clId="{8FD51559-C15E-4138-BA0E-411BF25040E7}" dt="2019-07-05T15:22:03.920" v="7386" actId="1076"/>
          <ac:graphicFrameMkLst>
            <pc:docMk/>
            <pc:sldMk cId="2816223536" sldId="1266"/>
            <ac:graphicFrameMk id="5" creationId="{1D6B7333-BC8B-48DF-BEA0-131711112F5A}"/>
          </ac:graphicFrameMkLst>
        </pc:graphicFrameChg>
      </pc:sldChg>
      <pc:sldChg chg="addSp delSp modSp add">
        <pc:chgData name="Ralf Schaefer" userId="33e27100-fb9b-4eec-9f46-f2f114ad947e" providerId="ADAL" clId="{8FD51559-C15E-4138-BA0E-411BF25040E7}" dt="2019-07-05T15:34:49.737" v="7399" actId="120"/>
        <pc:sldMkLst>
          <pc:docMk/>
          <pc:sldMk cId="4093754335" sldId="1267"/>
        </pc:sldMkLst>
        <pc:spChg chg="mod">
          <ac:chgData name="Ralf Schaefer" userId="33e27100-fb9b-4eec-9f46-f2f114ad947e" providerId="ADAL" clId="{8FD51559-C15E-4138-BA0E-411BF25040E7}" dt="2019-07-05T15:34:49.737" v="7399" actId="120"/>
          <ac:spMkLst>
            <pc:docMk/>
            <pc:sldMk cId="4093754335" sldId="1267"/>
            <ac:spMk id="2" creationId="{92CFF046-2D23-4D6B-B21A-F4182DB9B558}"/>
          </ac:spMkLst>
        </pc:spChg>
        <pc:spChg chg="mod">
          <ac:chgData name="Ralf Schaefer" userId="33e27100-fb9b-4eec-9f46-f2f114ad947e" providerId="ADAL" clId="{8FD51559-C15E-4138-BA0E-411BF25040E7}" dt="2019-07-04T09:41:08.193" v="6106" actId="1076"/>
          <ac:spMkLst>
            <pc:docMk/>
            <pc:sldMk cId="4093754335" sldId="1267"/>
            <ac:spMk id="7" creationId="{BCBC0308-F4AD-4FB3-9C1F-983EB5F69DA8}"/>
          </ac:spMkLst>
        </pc:spChg>
        <pc:graphicFrameChg chg="add del">
          <ac:chgData name="Ralf Schaefer" userId="33e27100-fb9b-4eec-9f46-f2f114ad947e" providerId="ADAL" clId="{8FD51559-C15E-4138-BA0E-411BF25040E7}" dt="2019-06-26T13:49:46.971" v="906"/>
          <ac:graphicFrameMkLst>
            <pc:docMk/>
            <pc:sldMk cId="4093754335" sldId="1267"/>
            <ac:graphicFrameMk id="3" creationId="{EB1AA023-6DDA-4BA5-B184-38C378264044}"/>
          </ac:graphicFrameMkLst>
        </pc:graphicFrameChg>
        <pc:graphicFrameChg chg="del">
          <ac:chgData name="Ralf Schaefer" userId="33e27100-fb9b-4eec-9f46-f2f114ad947e" providerId="ADAL" clId="{8FD51559-C15E-4138-BA0E-411BF25040E7}" dt="2019-06-26T13:49:35.067" v="904" actId="478"/>
          <ac:graphicFrameMkLst>
            <pc:docMk/>
            <pc:sldMk cId="4093754335" sldId="1267"/>
            <ac:graphicFrameMk id="4" creationId="{21020CF2-4ABC-4BEE-8845-7FD9D515F918}"/>
          </ac:graphicFrameMkLst>
        </pc:graphicFrameChg>
        <pc:graphicFrameChg chg="add mod modGraphic">
          <ac:chgData name="Ralf Schaefer" userId="33e27100-fb9b-4eec-9f46-f2f114ad947e" providerId="ADAL" clId="{8FD51559-C15E-4138-BA0E-411BF25040E7}" dt="2019-07-05T15:22:23.808" v="7388" actId="1076"/>
          <ac:graphicFrameMkLst>
            <pc:docMk/>
            <pc:sldMk cId="4093754335" sldId="1267"/>
            <ac:graphicFrameMk id="5" creationId="{2977325A-602F-4AAA-8B03-9889114AF5A3}"/>
          </ac:graphicFrameMkLst>
        </pc:graphicFrameChg>
      </pc:sldChg>
      <pc:sldChg chg="addSp delSp modSp add">
        <pc:chgData name="Ralf Schaefer" userId="33e27100-fb9b-4eec-9f46-f2f114ad947e" providerId="ADAL" clId="{8FD51559-C15E-4138-BA0E-411BF25040E7}" dt="2019-07-05T15:08:49.835" v="7303"/>
        <pc:sldMkLst>
          <pc:docMk/>
          <pc:sldMk cId="3122832021" sldId="1268"/>
        </pc:sldMkLst>
        <pc:spChg chg="mod">
          <ac:chgData name="Ralf Schaefer" userId="33e27100-fb9b-4eec-9f46-f2f114ad947e" providerId="ADAL" clId="{8FD51559-C15E-4138-BA0E-411BF25040E7}" dt="2019-06-26T13:52:03.064" v="932" actId="27636"/>
          <ac:spMkLst>
            <pc:docMk/>
            <pc:sldMk cId="3122832021" sldId="1268"/>
            <ac:spMk id="2" creationId="{92CFF046-2D23-4D6B-B21A-F4182DB9B558}"/>
          </ac:spMkLst>
        </pc:spChg>
        <pc:spChg chg="mod">
          <ac:chgData name="Ralf Schaefer" userId="33e27100-fb9b-4eec-9f46-f2f114ad947e" providerId="ADAL" clId="{8FD51559-C15E-4138-BA0E-411BF25040E7}" dt="2019-07-04T09:42:40.347" v="6124" actId="20577"/>
          <ac:spMkLst>
            <pc:docMk/>
            <pc:sldMk cId="3122832021" sldId="1268"/>
            <ac:spMk id="7" creationId="{BCBC0308-F4AD-4FB3-9C1F-983EB5F69DA8}"/>
          </ac:spMkLst>
        </pc:spChg>
        <pc:graphicFrameChg chg="add del">
          <ac:chgData name="Ralf Schaefer" userId="33e27100-fb9b-4eec-9f46-f2f114ad947e" providerId="ADAL" clId="{8FD51559-C15E-4138-BA0E-411BF25040E7}" dt="2019-06-26T13:52:25.155" v="935"/>
          <ac:graphicFrameMkLst>
            <pc:docMk/>
            <pc:sldMk cId="3122832021" sldId="1268"/>
            <ac:graphicFrameMk id="3" creationId="{3F0C0E05-DC17-4B24-BD0D-608D989BBA44}"/>
          </ac:graphicFrameMkLst>
        </pc:graphicFrameChg>
        <pc:graphicFrameChg chg="add mod modGraphic">
          <ac:chgData name="Ralf Schaefer" userId="33e27100-fb9b-4eec-9f46-f2f114ad947e" providerId="ADAL" clId="{8FD51559-C15E-4138-BA0E-411BF25040E7}" dt="2019-07-05T15:08:49.835" v="7303"/>
          <ac:graphicFrameMkLst>
            <pc:docMk/>
            <pc:sldMk cId="3122832021" sldId="1268"/>
            <ac:graphicFrameMk id="4" creationId="{61589498-1470-4122-BBF1-2D54470EE46E}"/>
          </ac:graphicFrameMkLst>
        </pc:graphicFrameChg>
        <pc:graphicFrameChg chg="del">
          <ac:chgData name="Ralf Schaefer" userId="33e27100-fb9b-4eec-9f46-f2f114ad947e" providerId="ADAL" clId="{8FD51559-C15E-4138-BA0E-411BF25040E7}" dt="2019-06-26T13:52:13.653" v="933" actId="478"/>
          <ac:graphicFrameMkLst>
            <pc:docMk/>
            <pc:sldMk cId="3122832021" sldId="1268"/>
            <ac:graphicFrameMk id="5" creationId="{2977325A-602F-4AAA-8B03-9889114AF5A3}"/>
          </ac:graphicFrameMkLst>
        </pc:graphicFrameChg>
      </pc:sldChg>
      <pc:sldChg chg="addSp delSp modSp add">
        <pc:chgData name="Ralf Schaefer" userId="33e27100-fb9b-4eec-9f46-f2f114ad947e" providerId="ADAL" clId="{8FD51559-C15E-4138-BA0E-411BF25040E7}" dt="2019-07-05T15:09:13.347" v="7305"/>
        <pc:sldMkLst>
          <pc:docMk/>
          <pc:sldMk cId="3704054286" sldId="1269"/>
        </pc:sldMkLst>
        <pc:spChg chg="mod">
          <ac:chgData name="Ralf Schaefer" userId="33e27100-fb9b-4eec-9f46-f2f114ad947e" providerId="ADAL" clId="{8FD51559-C15E-4138-BA0E-411BF25040E7}" dt="2019-07-04T09:43:05.185" v="6127" actId="1076"/>
          <ac:spMkLst>
            <pc:docMk/>
            <pc:sldMk cId="3704054286" sldId="1269"/>
            <ac:spMk id="2" creationId="{92CFF046-2D23-4D6B-B21A-F4182DB9B558}"/>
          </ac:spMkLst>
        </pc:spChg>
        <pc:spChg chg="add mod">
          <ac:chgData name="Ralf Schaefer" userId="33e27100-fb9b-4eec-9f46-f2f114ad947e" providerId="ADAL" clId="{8FD51559-C15E-4138-BA0E-411BF25040E7}" dt="2019-07-04T09:45:35.718" v="6296" actId="20577"/>
          <ac:spMkLst>
            <pc:docMk/>
            <pc:sldMk cId="3704054286" sldId="1269"/>
            <ac:spMk id="5" creationId="{338E7322-323C-40C8-8073-0A1DBF359059}"/>
          </ac:spMkLst>
        </pc:spChg>
        <pc:spChg chg="mod">
          <ac:chgData name="Ralf Schaefer" userId="33e27100-fb9b-4eec-9f46-f2f114ad947e" providerId="ADAL" clId="{8FD51559-C15E-4138-BA0E-411BF25040E7}" dt="2019-07-04T09:45:31.666" v="6286" actId="1076"/>
          <ac:spMkLst>
            <pc:docMk/>
            <pc:sldMk cId="3704054286" sldId="1269"/>
            <ac:spMk id="7" creationId="{BCBC0308-F4AD-4FB3-9C1F-983EB5F69DA8}"/>
          </ac:spMkLst>
        </pc:spChg>
        <pc:graphicFrameChg chg="add del">
          <ac:chgData name="Ralf Schaefer" userId="33e27100-fb9b-4eec-9f46-f2f114ad947e" providerId="ADAL" clId="{8FD51559-C15E-4138-BA0E-411BF25040E7}" dt="2019-06-26T13:55:19.220" v="981"/>
          <ac:graphicFrameMkLst>
            <pc:docMk/>
            <pc:sldMk cId="3704054286" sldId="1269"/>
            <ac:graphicFrameMk id="3" creationId="{43A35D6D-606F-4A60-89E1-BF7863F22380}"/>
          </ac:graphicFrameMkLst>
        </pc:graphicFrameChg>
        <pc:graphicFrameChg chg="add mod modGraphic">
          <ac:chgData name="Ralf Schaefer" userId="33e27100-fb9b-4eec-9f46-f2f114ad947e" providerId="ADAL" clId="{8FD51559-C15E-4138-BA0E-411BF25040E7}" dt="2019-07-05T15:09:13.347" v="7305"/>
          <ac:graphicFrameMkLst>
            <pc:docMk/>
            <pc:sldMk cId="3704054286" sldId="1269"/>
            <ac:graphicFrameMk id="4" creationId="{525110FF-20FD-40D6-9E88-4780C01B4CB4}"/>
          </ac:graphicFrameMkLst>
        </pc:graphicFrameChg>
        <pc:graphicFrameChg chg="del">
          <ac:chgData name="Ralf Schaefer" userId="33e27100-fb9b-4eec-9f46-f2f114ad947e" providerId="ADAL" clId="{8FD51559-C15E-4138-BA0E-411BF25040E7}" dt="2019-06-26T13:55:08.634" v="977" actId="478"/>
          <ac:graphicFrameMkLst>
            <pc:docMk/>
            <pc:sldMk cId="3704054286" sldId="1269"/>
            <ac:graphicFrameMk id="5" creationId="{2977325A-602F-4AAA-8B03-9889114AF5A3}"/>
          </ac:graphicFrameMkLst>
        </pc:graphicFrameChg>
      </pc:sldChg>
      <pc:sldChg chg="addSp delSp modSp add">
        <pc:chgData name="Ralf Schaefer" userId="33e27100-fb9b-4eec-9f46-f2f114ad947e" providerId="ADAL" clId="{8FD51559-C15E-4138-BA0E-411BF25040E7}" dt="2019-07-05T15:09:28.073" v="7307"/>
        <pc:sldMkLst>
          <pc:docMk/>
          <pc:sldMk cId="1652562047" sldId="1270"/>
        </pc:sldMkLst>
        <pc:spChg chg="mod">
          <ac:chgData name="Ralf Schaefer" userId="33e27100-fb9b-4eec-9f46-f2f114ad947e" providerId="ADAL" clId="{8FD51559-C15E-4138-BA0E-411BF25040E7}" dt="2019-06-26T13:58:06.488" v="1008"/>
          <ac:spMkLst>
            <pc:docMk/>
            <pc:sldMk cId="1652562047" sldId="1270"/>
            <ac:spMk id="2" creationId="{92CFF046-2D23-4D6B-B21A-F4182DB9B558}"/>
          </ac:spMkLst>
        </pc:spChg>
        <pc:spChg chg="mod">
          <ac:chgData name="Ralf Schaefer" userId="33e27100-fb9b-4eec-9f46-f2f114ad947e" providerId="ADAL" clId="{8FD51559-C15E-4138-BA0E-411BF25040E7}" dt="2019-06-26T14:03:17.941" v="1163" actId="20577"/>
          <ac:spMkLst>
            <pc:docMk/>
            <pc:sldMk cId="1652562047" sldId="1270"/>
            <ac:spMk id="7" creationId="{BCBC0308-F4AD-4FB3-9C1F-983EB5F69DA8}"/>
          </ac:spMkLst>
        </pc:spChg>
        <pc:graphicFrameChg chg="add del">
          <ac:chgData name="Ralf Schaefer" userId="33e27100-fb9b-4eec-9f46-f2f114ad947e" providerId="ADAL" clId="{8FD51559-C15E-4138-BA0E-411BF25040E7}" dt="2019-06-26T13:58:23.381" v="1015"/>
          <ac:graphicFrameMkLst>
            <pc:docMk/>
            <pc:sldMk cId="1652562047" sldId="1270"/>
            <ac:graphicFrameMk id="3" creationId="{F1468354-09E1-4B56-87E7-1F96D95CFB93}"/>
          </ac:graphicFrameMkLst>
        </pc:graphicFrameChg>
        <pc:graphicFrameChg chg="del">
          <ac:chgData name="Ralf Schaefer" userId="33e27100-fb9b-4eec-9f46-f2f114ad947e" providerId="ADAL" clId="{8FD51559-C15E-4138-BA0E-411BF25040E7}" dt="2019-06-26T13:58:10.379" v="1009" actId="478"/>
          <ac:graphicFrameMkLst>
            <pc:docMk/>
            <pc:sldMk cId="1652562047" sldId="1270"/>
            <ac:graphicFrameMk id="4" creationId="{525110FF-20FD-40D6-9E88-4780C01B4CB4}"/>
          </ac:graphicFrameMkLst>
        </pc:graphicFrameChg>
        <pc:graphicFrameChg chg="add del modGraphic">
          <ac:chgData name="Ralf Schaefer" userId="33e27100-fb9b-4eec-9f46-f2f114ad947e" providerId="ADAL" clId="{8FD51559-C15E-4138-BA0E-411BF25040E7}" dt="2019-06-26T14:00:30.922" v="1018" actId="478"/>
          <ac:graphicFrameMkLst>
            <pc:docMk/>
            <pc:sldMk cId="1652562047" sldId="1270"/>
            <ac:graphicFrameMk id="5" creationId="{05A24EBE-253D-48C2-8E33-D7D5F608B628}"/>
          </ac:graphicFrameMkLst>
        </pc:graphicFrameChg>
        <pc:graphicFrameChg chg="add mod modGraphic">
          <ac:chgData name="Ralf Schaefer" userId="33e27100-fb9b-4eec-9f46-f2f114ad947e" providerId="ADAL" clId="{8FD51559-C15E-4138-BA0E-411BF25040E7}" dt="2019-07-05T15:09:28.073" v="7307"/>
          <ac:graphicFrameMkLst>
            <pc:docMk/>
            <pc:sldMk cId="1652562047" sldId="1270"/>
            <ac:graphicFrameMk id="8" creationId="{65FC4AF9-436A-4C0A-9411-5548A120CC34}"/>
          </ac:graphicFrameMkLst>
        </pc:graphicFrameChg>
      </pc:sldChg>
      <pc:sldChg chg="addSp delSp modSp add">
        <pc:chgData name="Ralf Schaefer" userId="33e27100-fb9b-4eec-9f46-f2f114ad947e" providerId="ADAL" clId="{8FD51559-C15E-4138-BA0E-411BF25040E7}" dt="2019-07-05T15:33:19.272" v="7390" actId="1076"/>
        <pc:sldMkLst>
          <pc:docMk/>
          <pc:sldMk cId="2457988321" sldId="1271"/>
        </pc:sldMkLst>
        <pc:spChg chg="mod">
          <ac:chgData name="Ralf Schaefer" userId="33e27100-fb9b-4eec-9f46-f2f114ad947e" providerId="ADAL" clId="{8FD51559-C15E-4138-BA0E-411BF25040E7}" dt="2019-07-05T15:33:13.369" v="7389" actId="33524"/>
          <ac:spMkLst>
            <pc:docMk/>
            <pc:sldMk cId="2457988321" sldId="1271"/>
            <ac:spMk id="2" creationId="{92CFF046-2D23-4D6B-B21A-F4182DB9B558}"/>
          </ac:spMkLst>
        </pc:spChg>
        <pc:spChg chg="mod">
          <ac:chgData name="Ralf Schaefer" userId="33e27100-fb9b-4eec-9f46-f2f114ad947e" providerId="ADAL" clId="{8FD51559-C15E-4138-BA0E-411BF25040E7}" dt="2019-06-26T14:19:30.915" v="1200"/>
          <ac:spMkLst>
            <pc:docMk/>
            <pc:sldMk cId="2457988321" sldId="1271"/>
            <ac:spMk id="7" creationId="{BCBC0308-F4AD-4FB3-9C1F-983EB5F69DA8}"/>
          </ac:spMkLst>
        </pc:spChg>
        <pc:graphicFrameChg chg="add del">
          <ac:chgData name="Ralf Schaefer" userId="33e27100-fb9b-4eec-9f46-f2f114ad947e" providerId="ADAL" clId="{8FD51559-C15E-4138-BA0E-411BF25040E7}" dt="2019-06-26T14:17:52.930" v="1172"/>
          <ac:graphicFrameMkLst>
            <pc:docMk/>
            <pc:sldMk cId="2457988321" sldId="1271"/>
            <ac:graphicFrameMk id="3" creationId="{42101304-A385-4EB7-BD8D-585F3A052F4C}"/>
          </ac:graphicFrameMkLst>
        </pc:graphicFrameChg>
        <pc:graphicFrameChg chg="add mod modGraphic">
          <ac:chgData name="Ralf Schaefer" userId="33e27100-fb9b-4eec-9f46-f2f114ad947e" providerId="ADAL" clId="{8FD51559-C15E-4138-BA0E-411BF25040E7}" dt="2019-07-05T15:33:19.272" v="7390" actId="1076"/>
          <ac:graphicFrameMkLst>
            <pc:docMk/>
            <pc:sldMk cId="2457988321" sldId="1271"/>
            <ac:graphicFrameMk id="4" creationId="{DAAC47CC-717C-4C60-A952-C3EA81755EF6}"/>
          </ac:graphicFrameMkLst>
        </pc:graphicFrameChg>
        <pc:graphicFrameChg chg="del">
          <ac:chgData name="Ralf Schaefer" userId="33e27100-fb9b-4eec-9f46-f2f114ad947e" providerId="ADAL" clId="{8FD51559-C15E-4138-BA0E-411BF25040E7}" dt="2019-06-26T14:17:41.076" v="1170" actId="478"/>
          <ac:graphicFrameMkLst>
            <pc:docMk/>
            <pc:sldMk cId="2457988321" sldId="1271"/>
            <ac:graphicFrameMk id="8" creationId="{65FC4AF9-436A-4C0A-9411-5548A120CC34}"/>
          </ac:graphicFrameMkLst>
        </pc:graphicFrameChg>
      </pc:sldChg>
      <pc:sldChg chg="modSp add">
        <pc:chgData name="Ralf Schaefer" userId="33e27100-fb9b-4eec-9f46-f2f114ad947e" providerId="ADAL" clId="{8FD51559-C15E-4138-BA0E-411BF25040E7}" dt="2019-07-05T15:33:25.696" v="7391" actId="1076"/>
        <pc:sldMkLst>
          <pc:docMk/>
          <pc:sldMk cId="2098439665" sldId="1272"/>
        </pc:sldMkLst>
        <pc:spChg chg="mod">
          <ac:chgData name="Ralf Schaefer" userId="33e27100-fb9b-4eec-9f46-f2f114ad947e" providerId="ADAL" clId="{8FD51559-C15E-4138-BA0E-411BF25040E7}" dt="2019-07-04T11:26:56.075" v="6586" actId="20577"/>
          <ac:spMkLst>
            <pc:docMk/>
            <pc:sldMk cId="2098439665" sldId="1272"/>
            <ac:spMk id="2" creationId="{92CFF046-2D23-4D6B-B21A-F4182DB9B558}"/>
          </ac:spMkLst>
        </pc:spChg>
        <pc:graphicFrameChg chg="mod modGraphic">
          <ac:chgData name="Ralf Schaefer" userId="33e27100-fb9b-4eec-9f46-f2f114ad947e" providerId="ADAL" clId="{8FD51559-C15E-4138-BA0E-411BF25040E7}" dt="2019-07-05T15:33:25.696" v="7391" actId="1076"/>
          <ac:graphicFrameMkLst>
            <pc:docMk/>
            <pc:sldMk cId="2098439665" sldId="1272"/>
            <ac:graphicFrameMk id="4" creationId="{DAAC47CC-717C-4C60-A952-C3EA81755EF6}"/>
          </ac:graphicFrameMkLst>
        </pc:graphicFrameChg>
      </pc:sldChg>
      <pc:sldChg chg="addSp delSp modSp add">
        <pc:chgData name="Ralf Schaefer" userId="33e27100-fb9b-4eec-9f46-f2f114ad947e" providerId="ADAL" clId="{8FD51559-C15E-4138-BA0E-411BF25040E7}" dt="2019-07-04T20:03:10.184" v="7276" actId="20577"/>
        <pc:sldMkLst>
          <pc:docMk/>
          <pc:sldMk cId="3312486798" sldId="1273"/>
        </pc:sldMkLst>
        <pc:spChg chg="mod">
          <ac:chgData name="Ralf Schaefer" userId="33e27100-fb9b-4eec-9f46-f2f114ad947e" providerId="ADAL" clId="{8FD51559-C15E-4138-BA0E-411BF25040E7}" dt="2019-06-26T14:30:49.933" v="1218" actId="1076"/>
          <ac:spMkLst>
            <pc:docMk/>
            <pc:sldMk cId="3312486798" sldId="1273"/>
            <ac:spMk id="2" creationId="{92CFF046-2D23-4D6B-B21A-F4182DB9B558}"/>
          </ac:spMkLst>
        </pc:spChg>
        <pc:spChg chg="add del">
          <ac:chgData name="Ralf Schaefer" userId="33e27100-fb9b-4eec-9f46-f2f114ad947e" providerId="ADAL" clId="{8FD51559-C15E-4138-BA0E-411BF25040E7}" dt="2019-06-26T14:36:33.954" v="1262" actId="478"/>
          <ac:spMkLst>
            <pc:docMk/>
            <pc:sldMk cId="3312486798" sldId="1273"/>
            <ac:spMk id="3" creationId="{157B76C3-19C6-4029-BC98-CE8C9FA754C3}"/>
          </ac:spMkLst>
        </pc:spChg>
        <pc:spChg chg="add del">
          <ac:chgData name="Ralf Schaefer" userId="33e27100-fb9b-4eec-9f46-f2f114ad947e" providerId="ADAL" clId="{8FD51559-C15E-4138-BA0E-411BF25040E7}" dt="2019-06-26T14:36:31.697" v="1261" actId="478"/>
          <ac:spMkLst>
            <pc:docMk/>
            <pc:sldMk cId="3312486798" sldId="1273"/>
            <ac:spMk id="5" creationId="{A05A5F79-6A35-4BCE-B44D-46BD77CD9EAF}"/>
          </ac:spMkLst>
        </pc:spChg>
        <pc:spChg chg="mod">
          <ac:chgData name="Ralf Schaefer" userId="33e27100-fb9b-4eec-9f46-f2f114ad947e" providerId="ADAL" clId="{8FD51559-C15E-4138-BA0E-411BF25040E7}" dt="2019-06-26T14:34:30.058" v="1248"/>
          <ac:spMkLst>
            <pc:docMk/>
            <pc:sldMk cId="3312486798" sldId="1273"/>
            <ac:spMk id="7" creationId="{BCBC0308-F4AD-4FB3-9C1F-983EB5F69DA8}"/>
          </ac:spMkLst>
        </pc:spChg>
        <pc:graphicFrameChg chg="mod modGraphic">
          <ac:chgData name="Ralf Schaefer" userId="33e27100-fb9b-4eec-9f46-f2f114ad947e" providerId="ADAL" clId="{8FD51559-C15E-4138-BA0E-411BF25040E7}" dt="2019-07-04T20:03:10.184" v="7276" actId="20577"/>
          <ac:graphicFrameMkLst>
            <pc:docMk/>
            <pc:sldMk cId="3312486798" sldId="1273"/>
            <ac:graphicFrameMk id="4" creationId="{DAAC47CC-717C-4C60-A952-C3EA81755EF6}"/>
          </ac:graphicFrameMkLst>
        </pc:graphicFrameChg>
      </pc:sldChg>
      <pc:sldChg chg="addSp delSp modSp add">
        <pc:chgData name="Ralf Schaefer" userId="33e27100-fb9b-4eec-9f46-f2f114ad947e" providerId="ADAL" clId="{8FD51559-C15E-4138-BA0E-411BF25040E7}" dt="2019-07-05T15:33:35.944" v="7392" actId="1076"/>
        <pc:sldMkLst>
          <pc:docMk/>
          <pc:sldMk cId="2086370059" sldId="1274"/>
        </pc:sldMkLst>
        <pc:spChg chg="mod">
          <ac:chgData name="Ralf Schaefer" userId="33e27100-fb9b-4eec-9f46-f2f114ad947e" providerId="ADAL" clId="{8FD51559-C15E-4138-BA0E-411BF25040E7}" dt="2019-06-26T14:36:02.777" v="1258"/>
          <ac:spMkLst>
            <pc:docMk/>
            <pc:sldMk cId="2086370059" sldId="1274"/>
            <ac:spMk id="2" creationId="{92CFF046-2D23-4D6B-B21A-F4182DB9B558}"/>
          </ac:spMkLst>
        </pc:spChg>
        <pc:spChg chg="del">
          <ac:chgData name="Ralf Schaefer" userId="33e27100-fb9b-4eec-9f46-f2f114ad947e" providerId="ADAL" clId="{8FD51559-C15E-4138-BA0E-411BF25040E7}" dt="2019-06-26T14:36:25.253" v="1260" actId="478"/>
          <ac:spMkLst>
            <pc:docMk/>
            <pc:sldMk cId="2086370059" sldId="1274"/>
            <ac:spMk id="3" creationId="{157B76C3-19C6-4029-BC98-CE8C9FA754C3}"/>
          </ac:spMkLst>
        </pc:spChg>
        <pc:spChg chg="del">
          <ac:chgData name="Ralf Schaefer" userId="33e27100-fb9b-4eec-9f46-f2f114ad947e" providerId="ADAL" clId="{8FD51559-C15E-4138-BA0E-411BF25040E7}" dt="2019-06-26T14:36:21.814" v="1259" actId="478"/>
          <ac:spMkLst>
            <pc:docMk/>
            <pc:sldMk cId="2086370059" sldId="1274"/>
            <ac:spMk id="5" creationId="{A05A5F79-6A35-4BCE-B44D-46BD77CD9EAF}"/>
          </ac:spMkLst>
        </pc:spChg>
        <pc:spChg chg="mod">
          <ac:chgData name="Ralf Schaefer" userId="33e27100-fb9b-4eec-9f46-f2f114ad947e" providerId="ADAL" clId="{8FD51559-C15E-4138-BA0E-411BF25040E7}" dt="2019-06-26T14:41:16.123" v="1282"/>
          <ac:spMkLst>
            <pc:docMk/>
            <pc:sldMk cId="2086370059" sldId="1274"/>
            <ac:spMk id="7" creationId="{BCBC0308-F4AD-4FB3-9C1F-983EB5F69DA8}"/>
          </ac:spMkLst>
        </pc:spChg>
        <pc:graphicFrameChg chg="del">
          <ac:chgData name="Ralf Schaefer" userId="33e27100-fb9b-4eec-9f46-f2f114ad947e" providerId="ADAL" clId="{8FD51559-C15E-4138-BA0E-411BF25040E7}" dt="2019-06-26T14:36:45.272" v="1263" actId="478"/>
          <ac:graphicFrameMkLst>
            <pc:docMk/>
            <pc:sldMk cId="2086370059" sldId="1274"/>
            <ac:graphicFrameMk id="4" creationId="{DAAC47CC-717C-4C60-A952-C3EA81755EF6}"/>
          </ac:graphicFrameMkLst>
        </pc:graphicFrameChg>
        <pc:graphicFrameChg chg="add del">
          <ac:chgData name="Ralf Schaefer" userId="33e27100-fb9b-4eec-9f46-f2f114ad947e" providerId="ADAL" clId="{8FD51559-C15E-4138-BA0E-411BF25040E7}" dt="2019-06-26T14:36:54.609" v="1265"/>
          <ac:graphicFrameMkLst>
            <pc:docMk/>
            <pc:sldMk cId="2086370059" sldId="1274"/>
            <ac:graphicFrameMk id="6" creationId="{549F28D9-34BC-43EE-B36A-0D6830187751}"/>
          </ac:graphicFrameMkLst>
        </pc:graphicFrameChg>
        <pc:graphicFrameChg chg="add mod modGraphic">
          <ac:chgData name="Ralf Schaefer" userId="33e27100-fb9b-4eec-9f46-f2f114ad947e" providerId="ADAL" clId="{8FD51559-C15E-4138-BA0E-411BF25040E7}" dt="2019-07-05T15:33:35.944" v="7392" actId="1076"/>
          <ac:graphicFrameMkLst>
            <pc:docMk/>
            <pc:sldMk cId="2086370059" sldId="1274"/>
            <ac:graphicFrameMk id="8" creationId="{B7195638-9664-4625-A33D-3DB42447F887}"/>
          </ac:graphicFrameMkLst>
        </pc:graphicFrameChg>
      </pc:sldChg>
      <pc:sldChg chg="modSp add">
        <pc:chgData name="Ralf Schaefer" userId="33e27100-fb9b-4eec-9f46-f2f114ad947e" providerId="ADAL" clId="{8FD51559-C15E-4138-BA0E-411BF25040E7}" dt="2019-07-05T15:33:40.960" v="7393" actId="1076"/>
        <pc:sldMkLst>
          <pc:docMk/>
          <pc:sldMk cId="2946276181" sldId="1275"/>
        </pc:sldMkLst>
        <pc:spChg chg="mod">
          <ac:chgData name="Ralf Schaefer" userId="33e27100-fb9b-4eec-9f46-f2f114ad947e" providerId="ADAL" clId="{8FD51559-C15E-4138-BA0E-411BF25040E7}" dt="2019-06-26T14:42:44.088" v="1287" actId="1076"/>
          <ac:spMkLst>
            <pc:docMk/>
            <pc:sldMk cId="2946276181" sldId="1275"/>
            <ac:spMk id="2" creationId="{92CFF046-2D23-4D6B-B21A-F4182DB9B558}"/>
          </ac:spMkLst>
        </pc:spChg>
        <pc:spChg chg="mod">
          <ac:chgData name="Ralf Schaefer" userId="33e27100-fb9b-4eec-9f46-f2f114ad947e" providerId="ADAL" clId="{8FD51559-C15E-4138-BA0E-411BF25040E7}" dt="2019-06-26T14:44:50.710" v="1321"/>
          <ac:spMkLst>
            <pc:docMk/>
            <pc:sldMk cId="2946276181" sldId="1275"/>
            <ac:spMk id="7" creationId="{BCBC0308-F4AD-4FB3-9C1F-983EB5F69DA8}"/>
          </ac:spMkLst>
        </pc:spChg>
        <pc:graphicFrameChg chg="mod modGraphic">
          <ac:chgData name="Ralf Schaefer" userId="33e27100-fb9b-4eec-9f46-f2f114ad947e" providerId="ADAL" clId="{8FD51559-C15E-4138-BA0E-411BF25040E7}" dt="2019-07-05T15:33:40.960" v="7393" actId="1076"/>
          <ac:graphicFrameMkLst>
            <pc:docMk/>
            <pc:sldMk cId="2946276181" sldId="1275"/>
            <ac:graphicFrameMk id="8" creationId="{B7195638-9664-4625-A33D-3DB42447F887}"/>
          </ac:graphicFrameMkLst>
        </pc:graphicFrameChg>
      </pc:sldChg>
      <pc:sldChg chg="addSp delSp modSp add">
        <pc:chgData name="Ralf Schaefer" userId="33e27100-fb9b-4eec-9f46-f2f114ad947e" providerId="ADAL" clId="{8FD51559-C15E-4138-BA0E-411BF25040E7}" dt="2019-07-05T15:33:47.240" v="7394" actId="1076"/>
        <pc:sldMkLst>
          <pc:docMk/>
          <pc:sldMk cId="3928938904" sldId="1276"/>
        </pc:sldMkLst>
        <pc:spChg chg="mod">
          <ac:chgData name="Ralf Schaefer" userId="33e27100-fb9b-4eec-9f46-f2f114ad947e" providerId="ADAL" clId="{8FD51559-C15E-4138-BA0E-411BF25040E7}" dt="2019-07-04T11:33:37.386" v="6775" actId="20577"/>
          <ac:spMkLst>
            <pc:docMk/>
            <pc:sldMk cId="3928938904" sldId="1276"/>
            <ac:spMk id="2" creationId="{92CFF046-2D23-4D6B-B21A-F4182DB9B558}"/>
          </ac:spMkLst>
        </pc:spChg>
        <pc:spChg chg="mod">
          <ac:chgData name="Ralf Schaefer" userId="33e27100-fb9b-4eec-9f46-f2f114ad947e" providerId="ADAL" clId="{8FD51559-C15E-4138-BA0E-411BF25040E7}" dt="2019-06-26T14:55:05.821" v="1347"/>
          <ac:spMkLst>
            <pc:docMk/>
            <pc:sldMk cId="3928938904" sldId="1276"/>
            <ac:spMk id="7" creationId="{BCBC0308-F4AD-4FB3-9C1F-983EB5F69DA8}"/>
          </ac:spMkLst>
        </pc:spChg>
        <pc:graphicFrameChg chg="add del">
          <ac:chgData name="Ralf Schaefer" userId="33e27100-fb9b-4eec-9f46-f2f114ad947e" providerId="ADAL" clId="{8FD51559-C15E-4138-BA0E-411BF25040E7}" dt="2019-06-26T14:53:40.292" v="1329"/>
          <ac:graphicFrameMkLst>
            <pc:docMk/>
            <pc:sldMk cId="3928938904" sldId="1276"/>
            <ac:graphicFrameMk id="3" creationId="{450C28CF-21FD-4718-9205-1D184450F1A6}"/>
          </ac:graphicFrameMkLst>
        </pc:graphicFrameChg>
        <pc:graphicFrameChg chg="add mod modGraphic">
          <ac:chgData name="Ralf Schaefer" userId="33e27100-fb9b-4eec-9f46-f2f114ad947e" providerId="ADAL" clId="{8FD51559-C15E-4138-BA0E-411BF25040E7}" dt="2019-07-05T15:33:47.240" v="7394" actId="1076"/>
          <ac:graphicFrameMkLst>
            <pc:docMk/>
            <pc:sldMk cId="3928938904" sldId="1276"/>
            <ac:graphicFrameMk id="4" creationId="{88E732F5-B54F-4DEC-AED4-B14E83283E19}"/>
          </ac:graphicFrameMkLst>
        </pc:graphicFrameChg>
        <pc:graphicFrameChg chg="del">
          <ac:chgData name="Ralf Schaefer" userId="33e27100-fb9b-4eec-9f46-f2f114ad947e" providerId="ADAL" clId="{8FD51559-C15E-4138-BA0E-411BF25040E7}" dt="2019-06-26T14:53:30.239" v="1327" actId="478"/>
          <ac:graphicFrameMkLst>
            <pc:docMk/>
            <pc:sldMk cId="3928938904" sldId="1276"/>
            <ac:graphicFrameMk id="8" creationId="{B7195638-9664-4625-A33D-3DB42447F887}"/>
          </ac:graphicFrameMkLst>
        </pc:graphicFrameChg>
      </pc:sldChg>
      <pc:sldChg chg="addSp delSp modSp add">
        <pc:chgData name="Ralf Schaefer" userId="33e27100-fb9b-4eec-9f46-f2f114ad947e" providerId="ADAL" clId="{8FD51559-C15E-4138-BA0E-411BF25040E7}" dt="2019-07-05T15:33:51.633" v="7395" actId="1076"/>
        <pc:sldMkLst>
          <pc:docMk/>
          <pc:sldMk cId="1331461958" sldId="1277"/>
        </pc:sldMkLst>
        <pc:spChg chg="mod">
          <ac:chgData name="Ralf Schaefer" userId="33e27100-fb9b-4eec-9f46-f2f114ad947e" providerId="ADAL" clId="{8FD51559-C15E-4138-BA0E-411BF25040E7}" dt="2019-07-04T11:34:51.678" v="6792" actId="20577"/>
          <ac:spMkLst>
            <pc:docMk/>
            <pc:sldMk cId="1331461958" sldId="1277"/>
            <ac:spMk id="2" creationId="{92CFF046-2D23-4D6B-B21A-F4182DB9B558}"/>
          </ac:spMkLst>
        </pc:spChg>
        <pc:spChg chg="mod">
          <ac:chgData name="Ralf Schaefer" userId="33e27100-fb9b-4eec-9f46-f2f114ad947e" providerId="ADAL" clId="{8FD51559-C15E-4138-BA0E-411BF25040E7}" dt="2019-06-26T15:00:20.624" v="1430"/>
          <ac:spMkLst>
            <pc:docMk/>
            <pc:sldMk cId="1331461958" sldId="1277"/>
            <ac:spMk id="7" creationId="{BCBC0308-F4AD-4FB3-9C1F-983EB5F69DA8}"/>
          </ac:spMkLst>
        </pc:spChg>
        <pc:graphicFrameChg chg="add del">
          <ac:chgData name="Ralf Schaefer" userId="33e27100-fb9b-4eec-9f46-f2f114ad947e" providerId="ADAL" clId="{8FD51559-C15E-4138-BA0E-411BF25040E7}" dt="2019-06-26T14:58:30.204" v="1359"/>
          <ac:graphicFrameMkLst>
            <pc:docMk/>
            <pc:sldMk cId="1331461958" sldId="1277"/>
            <ac:graphicFrameMk id="3" creationId="{1EBBC42F-4B07-4F82-8DED-5DB0761F8407}"/>
          </ac:graphicFrameMkLst>
        </pc:graphicFrameChg>
        <pc:graphicFrameChg chg="del mod">
          <ac:chgData name="Ralf Schaefer" userId="33e27100-fb9b-4eec-9f46-f2f114ad947e" providerId="ADAL" clId="{8FD51559-C15E-4138-BA0E-411BF25040E7}" dt="2019-06-26T14:58:18.574" v="1357" actId="478"/>
          <ac:graphicFrameMkLst>
            <pc:docMk/>
            <pc:sldMk cId="1331461958" sldId="1277"/>
            <ac:graphicFrameMk id="4" creationId="{88E732F5-B54F-4DEC-AED4-B14E83283E19}"/>
          </ac:graphicFrameMkLst>
        </pc:graphicFrameChg>
        <pc:graphicFrameChg chg="add mod modGraphic">
          <ac:chgData name="Ralf Schaefer" userId="33e27100-fb9b-4eec-9f46-f2f114ad947e" providerId="ADAL" clId="{8FD51559-C15E-4138-BA0E-411BF25040E7}" dt="2019-07-05T15:33:51.633" v="7395" actId="1076"/>
          <ac:graphicFrameMkLst>
            <pc:docMk/>
            <pc:sldMk cId="1331461958" sldId="1277"/>
            <ac:graphicFrameMk id="5" creationId="{51830D5B-522B-4616-9D08-1548E0450264}"/>
          </ac:graphicFrameMkLst>
        </pc:graphicFrameChg>
      </pc:sldChg>
      <pc:sldChg chg="addSp delSp modSp add">
        <pc:chgData name="Ralf Schaefer" userId="33e27100-fb9b-4eec-9f46-f2f114ad947e" providerId="ADAL" clId="{8FD51559-C15E-4138-BA0E-411BF25040E7}" dt="2019-07-05T15:33:55.233" v="7396" actId="1076"/>
        <pc:sldMkLst>
          <pc:docMk/>
          <pc:sldMk cId="3061951595" sldId="1278"/>
        </pc:sldMkLst>
        <pc:spChg chg="mod">
          <ac:chgData name="Ralf Schaefer" userId="33e27100-fb9b-4eec-9f46-f2f114ad947e" providerId="ADAL" clId="{8FD51559-C15E-4138-BA0E-411BF25040E7}" dt="2019-07-04T11:35:09.933" v="6807" actId="20577"/>
          <ac:spMkLst>
            <pc:docMk/>
            <pc:sldMk cId="3061951595" sldId="1278"/>
            <ac:spMk id="2" creationId="{92CFF046-2D23-4D6B-B21A-F4182DB9B558}"/>
          </ac:spMkLst>
        </pc:spChg>
        <pc:spChg chg="mod">
          <ac:chgData name="Ralf Schaefer" userId="33e27100-fb9b-4eec-9f46-f2f114ad947e" providerId="ADAL" clId="{8FD51559-C15E-4138-BA0E-411BF25040E7}" dt="2019-06-26T15:03:37.727" v="1453"/>
          <ac:spMkLst>
            <pc:docMk/>
            <pc:sldMk cId="3061951595" sldId="1278"/>
            <ac:spMk id="7" creationId="{BCBC0308-F4AD-4FB3-9C1F-983EB5F69DA8}"/>
          </ac:spMkLst>
        </pc:spChg>
        <pc:graphicFrameChg chg="add del">
          <ac:chgData name="Ralf Schaefer" userId="33e27100-fb9b-4eec-9f46-f2f114ad947e" providerId="ADAL" clId="{8FD51559-C15E-4138-BA0E-411BF25040E7}" dt="2019-06-26T15:02:18.160" v="1436"/>
          <ac:graphicFrameMkLst>
            <pc:docMk/>
            <pc:sldMk cId="3061951595" sldId="1278"/>
            <ac:graphicFrameMk id="3" creationId="{59826DAA-204A-4FF7-A6A9-7B6D0D4A838B}"/>
          </ac:graphicFrameMkLst>
        </pc:graphicFrameChg>
        <pc:graphicFrameChg chg="add mod modGraphic">
          <ac:chgData name="Ralf Schaefer" userId="33e27100-fb9b-4eec-9f46-f2f114ad947e" providerId="ADAL" clId="{8FD51559-C15E-4138-BA0E-411BF25040E7}" dt="2019-07-05T15:33:55.233" v="7396" actId="1076"/>
          <ac:graphicFrameMkLst>
            <pc:docMk/>
            <pc:sldMk cId="3061951595" sldId="1278"/>
            <ac:graphicFrameMk id="4" creationId="{0CA8BA85-11DF-4895-8BC1-95464A1970D1}"/>
          </ac:graphicFrameMkLst>
        </pc:graphicFrameChg>
        <pc:graphicFrameChg chg="del">
          <ac:chgData name="Ralf Schaefer" userId="33e27100-fb9b-4eec-9f46-f2f114ad947e" providerId="ADAL" clId="{8FD51559-C15E-4138-BA0E-411BF25040E7}" dt="2019-06-26T15:02:02.386" v="1434" actId="478"/>
          <ac:graphicFrameMkLst>
            <pc:docMk/>
            <pc:sldMk cId="3061951595" sldId="1278"/>
            <ac:graphicFrameMk id="5" creationId="{51830D5B-522B-4616-9D08-1548E0450264}"/>
          </ac:graphicFrameMkLst>
        </pc:graphicFrameChg>
      </pc:sldChg>
      <pc:sldChg chg="addSp delSp modSp add">
        <pc:chgData name="Ralf Schaefer" userId="33e27100-fb9b-4eec-9f46-f2f114ad947e" providerId="ADAL" clId="{8FD51559-C15E-4138-BA0E-411BF25040E7}" dt="2019-07-05T15:34:01.696" v="7397" actId="1076"/>
        <pc:sldMkLst>
          <pc:docMk/>
          <pc:sldMk cId="2929277607" sldId="1279"/>
        </pc:sldMkLst>
        <pc:spChg chg="mod">
          <ac:chgData name="Ralf Schaefer" userId="33e27100-fb9b-4eec-9f46-f2f114ad947e" providerId="ADAL" clId="{8FD51559-C15E-4138-BA0E-411BF25040E7}" dt="2019-07-04T11:35:23.929" v="6823" actId="20577"/>
          <ac:spMkLst>
            <pc:docMk/>
            <pc:sldMk cId="2929277607" sldId="1279"/>
            <ac:spMk id="2" creationId="{92CFF046-2D23-4D6B-B21A-F4182DB9B558}"/>
          </ac:spMkLst>
        </pc:spChg>
        <pc:spChg chg="mod">
          <ac:chgData name="Ralf Schaefer" userId="33e27100-fb9b-4eec-9f46-f2f114ad947e" providerId="ADAL" clId="{8FD51559-C15E-4138-BA0E-411BF25040E7}" dt="2019-06-26T15:06:31.172" v="1515"/>
          <ac:spMkLst>
            <pc:docMk/>
            <pc:sldMk cId="2929277607" sldId="1279"/>
            <ac:spMk id="7" creationId="{BCBC0308-F4AD-4FB3-9C1F-983EB5F69DA8}"/>
          </ac:spMkLst>
        </pc:spChg>
        <pc:graphicFrameChg chg="del">
          <ac:chgData name="Ralf Schaefer" userId="33e27100-fb9b-4eec-9f46-f2f114ad947e" providerId="ADAL" clId="{8FD51559-C15E-4138-BA0E-411BF25040E7}" dt="2019-06-26T15:04:42.430" v="1463" actId="478"/>
          <ac:graphicFrameMkLst>
            <pc:docMk/>
            <pc:sldMk cId="2929277607" sldId="1279"/>
            <ac:graphicFrameMk id="4" creationId="{0CA8BA85-11DF-4895-8BC1-95464A1970D1}"/>
          </ac:graphicFrameMkLst>
        </pc:graphicFrameChg>
        <pc:graphicFrameChg chg="add mod modGraphic">
          <ac:chgData name="Ralf Schaefer" userId="33e27100-fb9b-4eec-9f46-f2f114ad947e" providerId="ADAL" clId="{8FD51559-C15E-4138-BA0E-411BF25040E7}" dt="2019-07-05T15:34:01.696" v="7397" actId="1076"/>
          <ac:graphicFrameMkLst>
            <pc:docMk/>
            <pc:sldMk cId="2929277607" sldId="1279"/>
            <ac:graphicFrameMk id="5" creationId="{5D8C3A85-6886-429A-A39D-D2DC2DDFAB78}"/>
          </ac:graphicFrameMkLst>
        </pc:graphicFrameChg>
      </pc:sldChg>
      <pc:sldChg chg="addSp delSp modSp add">
        <pc:chgData name="Ralf Schaefer" userId="33e27100-fb9b-4eec-9f46-f2f114ad947e" providerId="ADAL" clId="{8FD51559-C15E-4138-BA0E-411BF25040E7}" dt="2019-07-04T11:57:24.098" v="7175"/>
        <pc:sldMkLst>
          <pc:docMk/>
          <pc:sldMk cId="2108313420" sldId="1280"/>
        </pc:sldMkLst>
        <pc:spChg chg="mod">
          <ac:chgData name="Ralf Schaefer" userId="33e27100-fb9b-4eec-9f46-f2f114ad947e" providerId="ADAL" clId="{8FD51559-C15E-4138-BA0E-411BF25040E7}" dt="2019-07-04T11:35:39.422" v="6839" actId="20577"/>
          <ac:spMkLst>
            <pc:docMk/>
            <pc:sldMk cId="2108313420" sldId="1280"/>
            <ac:spMk id="2" creationId="{92CFF046-2D23-4D6B-B21A-F4182DB9B558}"/>
          </ac:spMkLst>
        </pc:spChg>
        <pc:spChg chg="mod">
          <ac:chgData name="Ralf Schaefer" userId="33e27100-fb9b-4eec-9f46-f2f114ad947e" providerId="ADAL" clId="{8FD51559-C15E-4138-BA0E-411BF25040E7}" dt="2019-06-26T15:13:14.608" v="1588"/>
          <ac:spMkLst>
            <pc:docMk/>
            <pc:sldMk cId="2108313420" sldId="1280"/>
            <ac:spMk id="7" creationId="{BCBC0308-F4AD-4FB3-9C1F-983EB5F69DA8}"/>
          </ac:spMkLst>
        </pc:spChg>
        <pc:graphicFrameChg chg="add del">
          <ac:chgData name="Ralf Schaefer" userId="33e27100-fb9b-4eec-9f46-f2f114ad947e" providerId="ADAL" clId="{8FD51559-C15E-4138-BA0E-411BF25040E7}" dt="2019-06-26T15:07:56.934" v="1527"/>
          <ac:graphicFrameMkLst>
            <pc:docMk/>
            <pc:sldMk cId="2108313420" sldId="1280"/>
            <ac:graphicFrameMk id="3" creationId="{6017264C-55C4-493B-B67B-6DC7559236D9}"/>
          </ac:graphicFrameMkLst>
        </pc:graphicFrameChg>
        <pc:graphicFrameChg chg="add del mod modGraphic">
          <ac:chgData name="Ralf Schaefer" userId="33e27100-fb9b-4eec-9f46-f2f114ad947e" providerId="ADAL" clId="{8FD51559-C15E-4138-BA0E-411BF25040E7}" dt="2019-06-26T15:08:27.326" v="1537"/>
          <ac:graphicFrameMkLst>
            <pc:docMk/>
            <pc:sldMk cId="2108313420" sldId="1280"/>
            <ac:graphicFrameMk id="4" creationId="{E7FA0469-0624-40D4-9B71-FA9F8E5692B0}"/>
          </ac:graphicFrameMkLst>
        </pc:graphicFrameChg>
        <pc:graphicFrameChg chg="del">
          <ac:chgData name="Ralf Schaefer" userId="33e27100-fb9b-4eec-9f46-f2f114ad947e" providerId="ADAL" clId="{8FD51559-C15E-4138-BA0E-411BF25040E7}" dt="2019-06-26T15:07:43.550" v="1521" actId="478"/>
          <ac:graphicFrameMkLst>
            <pc:docMk/>
            <pc:sldMk cId="2108313420" sldId="1280"/>
            <ac:graphicFrameMk id="5" creationId="{5D8C3A85-6886-429A-A39D-D2DC2DDFAB78}"/>
          </ac:graphicFrameMkLst>
        </pc:graphicFrameChg>
        <pc:graphicFrameChg chg="add del">
          <ac:chgData name="Ralf Schaefer" userId="33e27100-fb9b-4eec-9f46-f2f114ad947e" providerId="ADAL" clId="{8FD51559-C15E-4138-BA0E-411BF25040E7}" dt="2019-06-26T15:08:40.019" v="1539"/>
          <ac:graphicFrameMkLst>
            <pc:docMk/>
            <pc:sldMk cId="2108313420" sldId="1280"/>
            <ac:graphicFrameMk id="6" creationId="{9B4BE567-3AEA-4001-8D5F-ED06EE75A8B3}"/>
          </ac:graphicFrameMkLst>
        </pc:graphicFrameChg>
        <pc:graphicFrameChg chg="add mod modGraphic">
          <ac:chgData name="Ralf Schaefer" userId="33e27100-fb9b-4eec-9f46-f2f114ad947e" providerId="ADAL" clId="{8FD51559-C15E-4138-BA0E-411BF25040E7}" dt="2019-07-04T11:57:24.098" v="7175"/>
          <ac:graphicFrameMkLst>
            <pc:docMk/>
            <pc:sldMk cId="2108313420" sldId="1280"/>
            <ac:graphicFrameMk id="8" creationId="{15372BBD-A2DE-46EE-8072-2802CF58BA26}"/>
          </ac:graphicFrameMkLst>
        </pc:graphicFrameChg>
      </pc:sldChg>
      <pc:sldChg chg="modSp add">
        <pc:chgData name="Ralf Schaefer" userId="33e27100-fb9b-4eec-9f46-f2f114ad947e" providerId="ADAL" clId="{8FD51559-C15E-4138-BA0E-411BF25040E7}" dt="2019-07-04T11:49:43.574" v="7039" actId="20577"/>
        <pc:sldMkLst>
          <pc:docMk/>
          <pc:sldMk cId="440451702" sldId="1281"/>
        </pc:sldMkLst>
        <pc:spChg chg="mod">
          <ac:chgData name="Ralf Schaefer" userId="33e27100-fb9b-4eec-9f46-f2f114ad947e" providerId="ADAL" clId="{8FD51559-C15E-4138-BA0E-411BF25040E7}" dt="2019-07-04T11:45:30.327" v="6960" actId="20577"/>
          <ac:spMkLst>
            <pc:docMk/>
            <pc:sldMk cId="440451702" sldId="1281"/>
            <ac:spMk id="2" creationId="{72D4B55E-5D92-45A2-BEC2-CD30200037CB}"/>
          </ac:spMkLst>
        </pc:spChg>
        <pc:spChg chg="mod">
          <ac:chgData name="Ralf Schaefer" userId="33e27100-fb9b-4eec-9f46-f2f114ad947e" providerId="ADAL" clId="{8FD51559-C15E-4138-BA0E-411BF25040E7}" dt="2019-07-04T11:49:43.574" v="7039" actId="20577"/>
          <ac:spMkLst>
            <pc:docMk/>
            <pc:sldMk cId="440451702" sldId="1281"/>
            <ac:spMk id="6" creationId="{54CD750C-6E25-449D-AAE4-820A742ED632}"/>
          </ac:spMkLst>
        </pc:spChg>
      </pc:sldChg>
      <pc:sldChg chg="modSp add">
        <pc:chgData name="Ralf Schaefer" userId="33e27100-fb9b-4eec-9f46-f2f114ad947e" providerId="ADAL" clId="{8FD51559-C15E-4138-BA0E-411BF25040E7}" dt="2019-07-04T11:49:37.774" v="7038" actId="20577"/>
        <pc:sldMkLst>
          <pc:docMk/>
          <pc:sldMk cId="2149401667" sldId="1282"/>
        </pc:sldMkLst>
        <pc:spChg chg="mod">
          <ac:chgData name="Ralf Schaefer" userId="33e27100-fb9b-4eec-9f46-f2f114ad947e" providerId="ADAL" clId="{8FD51559-C15E-4138-BA0E-411BF25040E7}" dt="2019-07-04T11:46:48.296" v="7008" actId="20577"/>
          <ac:spMkLst>
            <pc:docMk/>
            <pc:sldMk cId="2149401667" sldId="1282"/>
            <ac:spMk id="2" creationId="{72D4B55E-5D92-45A2-BEC2-CD30200037CB}"/>
          </ac:spMkLst>
        </pc:spChg>
        <pc:spChg chg="mod">
          <ac:chgData name="Ralf Schaefer" userId="33e27100-fb9b-4eec-9f46-f2f114ad947e" providerId="ADAL" clId="{8FD51559-C15E-4138-BA0E-411BF25040E7}" dt="2019-07-04T11:49:37.774" v="7038" actId="20577"/>
          <ac:spMkLst>
            <pc:docMk/>
            <pc:sldMk cId="2149401667" sldId="1282"/>
            <ac:spMk id="6" creationId="{54CD750C-6E25-449D-AAE4-820A742ED632}"/>
          </ac:spMkLst>
        </pc:spChg>
      </pc:sldChg>
      <pc:sldChg chg="modSp add">
        <pc:chgData name="Ralf Schaefer" userId="33e27100-fb9b-4eec-9f46-f2f114ad947e" providerId="ADAL" clId="{8FD51559-C15E-4138-BA0E-411BF25040E7}" dt="2019-07-04T11:55:58.406" v="7148" actId="20577"/>
        <pc:sldMkLst>
          <pc:docMk/>
          <pc:sldMk cId="1565250701" sldId="1283"/>
        </pc:sldMkLst>
        <pc:spChg chg="mod">
          <ac:chgData name="Ralf Schaefer" userId="33e27100-fb9b-4eec-9f46-f2f114ad947e" providerId="ADAL" clId="{8FD51559-C15E-4138-BA0E-411BF25040E7}" dt="2019-07-04T11:51:42.571" v="7085" actId="20577"/>
          <ac:spMkLst>
            <pc:docMk/>
            <pc:sldMk cId="1565250701" sldId="1283"/>
            <ac:spMk id="2" creationId="{6377AB0B-6B9D-4345-B131-FB28898A6A32}"/>
          </ac:spMkLst>
        </pc:spChg>
        <pc:spChg chg="mod">
          <ac:chgData name="Ralf Schaefer" userId="33e27100-fb9b-4eec-9f46-f2f114ad947e" providerId="ADAL" clId="{8FD51559-C15E-4138-BA0E-411BF25040E7}" dt="2019-07-04T11:55:58.406" v="7148" actId="20577"/>
          <ac:spMkLst>
            <pc:docMk/>
            <pc:sldMk cId="1565250701" sldId="1283"/>
            <ac:spMk id="3" creationId="{6C4999B6-3B50-4A16-985B-C45A83CB5447}"/>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57C03-4880-4547-9D3E-791C6B42059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0852656-94A0-4314-ACEC-6A9FA96A7E3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829B332-FB5B-47E8-BA71-F2F6369D2B9C}"/>
              </a:ext>
            </a:extLst>
          </p:cNvPr>
          <p:cNvSpPr>
            <a:spLocks noGrp="1"/>
          </p:cNvSpPr>
          <p:nvPr>
            <p:ph type="dt" sz="half" idx="10"/>
          </p:nvPr>
        </p:nvSpPr>
        <p:spPr/>
        <p:txBody>
          <a:bodyPr/>
          <a:lstStyle/>
          <a:p>
            <a:fld id="{AA3BF8A9-723C-4FE7-A4A0-BC97676DF3A8}" type="datetimeFigureOut">
              <a:rPr lang="en-US" smtClean="0"/>
              <a:t>7/5/2019</a:t>
            </a:fld>
            <a:endParaRPr lang="en-US"/>
          </a:p>
        </p:txBody>
      </p:sp>
      <p:sp>
        <p:nvSpPr>
          <p:cNvPr id="5" name="Footer Placeholder 4">
            <a:extLst>
              <a:ext uri="{FF2B5EF4-FFF2-40B4-BE49-F238E27FC236}">
                <a16:creationId xmlns:a16="http://schemas.microsoft.com/office/drawing/2014/main" id="{1D655775-9FF5-4BC4-9435-F4B1D8A7DF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1F193F-1BFE-40DA-94C0-0000E4673F2F}"/>
              </a:ext>
            </a:extLst>
          </p:cNvPr>
          <p:cNvSpPr>
            <a:spLocks noGrp="1"/>
          </p:cNvSpPr>
          <p:nvPr>
            <p:ph type="sldNum" sz="quarter" idx="12"/>
          </p:nvPr>
        </p:nvSpPr>
        <p:spPr/>
        <p:txBody>
          <a:bodyPr/>
          <a:lstStyle/>
          <a:p>
            <a:fld id="{EA6F0851-F08F-4A27-A590-B9BDB393FAF2}" type="slidenum">
              <a:rPr lang="en-US" smtClean="0"/>
              <a:t>‹#›</a:t>
            </a:fld>
            <a:endParaRPr lang="en-US"/>
          </a:p>
        </p:txBody>
      </p:sp>
    </p:spTree>
    <p:extLst>
      <p:ext uri="{BB962C8B-B14F-4D97-AF65-F5344CB8AC3E}">
        <p14:creationId xmlns:p14="http://schemas.microsoft.com/office/powerpoint/2010/main" val="1079375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16794-A9AC-47F0-8EB7-7EFCF7BEE98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AB01067-4C07-40BA-B88C-C7C31B62ECA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AA25D9-C427-4792-9803-A77E6657DBE2}"/>
              </a:ext>
            </a:extLst>
          </p:cNvPr>
          <p:cNvSpPr>
            <a:spLocks noGrp="1"/>
          </p:cNvSpPr>
          <p:nvPr>
            <p:ph type="dt" sz="half" idx="10"/>
          </p:nvPr>
        </p:nvSpPr>
        <p:spPr/>
        <p:txBody>
          <a:bodyPr/>
          <a:lstStyle/>
          <a:p>
            <a:fld id="{AA3BF8A9-723C-4FE7-A4A0-BC97676DF3A8}" type="datetimeFigureOut">
              <a:rPr lang="en-US" smtClean="0"/>
              <a:t>7/5/2019</a:t>
            </a:fld>
            <a:endParaRPr lang="en-US"/>
          </a:p>
        </p:txBody>
      </p:sp>
      <p:sp>
        <p:nvSpPr>
          <p:cNvPr id="5" name="Footer Placeholder 4">
            <a:extLst>
              <a:ext uri="{FF2B5EF4-FFF2-40B4-BE49-F238E27FC236}">
                <a16:creationId xmlns:a16="http://schemas.microsoft.com/office/drawing/2014/main" id="{003CBD90-E273-4D46-8199-8D2BB80375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50F134-31F4-413C-98E9-247D7C882087}"/>
              </a:ext>
            </a:extLst>
          </p:cNvPr>
          <p:cNvSpPr>
            <a:spLocks noGrp="1"/>
          </p:cNvSpPr>
          <p:nvPr>
            <p:ph type="sldNum" sz="quarter" idx="12"/>
          </p:nvPr>
        </p:nvSpPr>
        <p:spPr/>
        <p:txBody>
          <a:bodyPr/>
          <a:lstStyle/>
          <a:p>
            <a:fld id="{EA6F0851-F08F-4A27-A590-B9BDB393FAF2}" type="slidenum">
              <a:rPr lang="en-US" smtClean="0"/>
              <a:t>‹#›</a:t>
            </a:fld>
            <a:endParaRPr lang="en-US"/>
          </a:p>
        </p:txBody>
      </p:sp>
    </p:spTree>
    <p:extLst>
      <p:ext uri="{BB962C8B-B14F-4D97-AF65-F5344CB8AC3E}">
        <p14:creationId xmlns:p14="http://schemas.microsoft.com/office/powerpoint/2010/main" val="1702667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6540D-1FA0-44C9-A199-4A75C475411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69431A5-2027-4AAB-BD15-000DDD307B9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D6DF74B3-4D0C-4F9B-87A2-E1BC99116837}"/>
              </a:ext>
            </a:extLst>
          </p:cNvPr>
          <p:cNvSpPr>
            <a:spLocks noGrp="1"/>
          </p:cNvSpPr>
          <p:nvPr>
            <p:ph type="dt" sz="half" idx="10"/>
          </p:nvPr>
        </p:nvSpPr>
        <p:spPr/>
        <p:txBody>
          <a:bodyPr/>
          <a:lstStyle/>
          <a:p>
            <a:fld id="{AA3BF8A9-723C-4FE7-A4A0-BC97676DF3A8}" type="datetimeFigureOut">
              <a:rPr lang="en-US" smtClean="0"/>
              <a:t>7/5/2019</a:t>
            </a:fld>
            <a:endParaRPr lang="en-US"/>
          </a:p>
        </p:txBody>
      </p:sp>
      <p:sp>
        <p:nvSpPr>
          <p:cNvPr id="5" name="Footer Placeholder 4">
            <a:extLst>
              <a:ext uri="{FF2B5EF4-FFF2-40B4-BE49-F238E27FC236}">
                <a16:creationId xmlns:a16="http://schemas.microsoft.com/office/drawing/2014/main" id="{A859585A-6659-4BDA-BD37-E072BFFBFF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DE3A3B-AF87-4F1C-882E-C079B06BBA8F}"/>
              </a:ext>
            </a:extLst>
          </p:cNvPr>
          <p:cNvSpPr>
            <a:spLocks noGrp="1"/>
          </p:cNvSpPr>
          <p:nvPr>
            <p:ph type="sldNum" sz="quarter" idx="12"/>
          </p:nvPr>
        </p:nvSpPr>
        <p:spPr/>
        <p:txBody>
          <a:bodyPr/>
          <a:lstStyle/>
          <a:p>
            <a:fld id="{EA6F0851-F08F-4A27-A590-B9BDB393FAF2}" type="slidenum">
              <a:rPr lang="en-US" smtClean="0"/>
              <a:t>‹#›</a:t>
            </a:fld>
            <a:endParaRPr lang="en-US"/>
          </a:p>
        </p:txBody>
      </p:sp>
    </p:spTree>
    <p:extLst>
      <p:ext uri="{BB962C8B-B14F-4D97-AF65-F5344CB8AC3E}">
        <p14:creationId xmlns:p14="http://schemas.microsoft.com/office/powerpoint/2010/main" val="16640901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94FC9-0913-4424-97BC-B17EAFE528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7E07D1-758F-4ECB-9C0E-CF777C26DACD}"/>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649BE1B-B61E-4693-AC14-01127064729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9252ED9-562C-4A05-87CD-8DDD3370B790}"/>
              </a:ext>
            </a:extLst>
          </p:cNvPr>
          <p:cNvSpPr>
            <a:spLocks noGrp="1"/>
          </p:cNvSpPr>
          <p:nvPr>
            <p:ph type="dt" sz="half" idx="10"/>
          </p:nvPr>
        </p:nvSpPr>
        <p:spPr/>
        <p:txBody>
          <a:bodyPr/>
          <a:lstStyle/>
          <a:p>
            <a:fld id="{AA3BF8A9-723C-4FE7-A4A0-BC97676DF3A8}" type="datetimeFigureOut">
              <a:rPr lang="en-US" smtClean="0"/>
              <a:t>7/5/2019</a:t>
            </a:fld>
            <a:endParaRPr lang="en-US"/>
          </a:p>
        </p:txBody>
      </p:sp>
      <p:sp>
        <p:nvSpPr>
          <p:cNvPr id="6" name="Footer Placeholder 5">
            <a:extLst>
              <a:ext uri="{FF2B5EF4-FFF2-40B4-BE49-F238E27FC236}">
                <a16:creationId xmlns:a16="http://schemas.microsoft.com/office/drawing/2014/main" id="{05E9115B-210E-4725-8795-329D4D925B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762451-420F-4B53-9F62-0FD31645A36E}"/>
              </a:ext>
            </a:extLst>
          </p:cNvPr>
          <p:cNvSpPr>
            <a:spLocks noGrp="1"/>
          </p:cNvSpPr>
          <p:nvPr>
            <p:ph type="sldNum" sz="quarter" idx="12"/>
          </p:nvPr>
        </p:nvSpPr>
        <p:spPr/>
        <p:txBody>
          <a:bodyPr/>
          <a:lstStyle/>
          <a:p>
            <a:fld id="{EA6F0851-F08F-4A27-A590-B9BDB393FAF2}" type="slidenum">
              <a:rPr lang="en-US" smtClean="0"/>
              <a:t>‹#›</a:t>
            </a:fld>
            <a:endParaRPr lang="en-US"/>
          </a:p>
        </p:txBody>
      </p:sp>
    </p:spTree>
    <p:extLst>
      <p:ext uri="{BB962C8B-B14F-4D97-AF65-F5344CB8AC3E}">
        <p14:creationId xmlns:p14="http://schemas.microsoft.com/office/powerpoint/2010/main" val="3184039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F6972-75E5-4D44-9C8E-F3F857A6B85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837B7B4-7E63-45F9-AFDD-767E16E2D8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EAE4DB8-840B-42E4-B1D1-16E2839305E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BEBEEBE-6BFA-4A16-93E8-4717F9668C2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F7502DD-28A0-454F-9F7C-6E4BD0936AE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15ABA8-88F1-4F38-AFC3-D65A2FFCF729}"/>
              </a:ext>
            </a:extLst>
          </p:cNvPr>
          <p:cNvSpPr>
            <a:spLocks noGrp="1"/>
          </p:cNvSpPr>
          <p:nvPr>
            <p:ph type="dt" sz="half" idx="10"/>
          </p:nvPr>
        </p:nvSpPr>
        <p:spPr/>
        <p:txBody>
          <a:bodyPr/>
          <a:lstStyle/>
          <a:p>
            <a:fld id="{AA3BF8A9-723C-4FE7-A4A0-BC97676DF3A8}" type="datetimeFigureOut">
              <a:rPr lang="en-US" smtClean="0"/>
              <a:t>7/5/2019</a:t>
            </a:fld>
            <a:endParaRPr lang="en-US"/>
          </a:p>
        </p:txBody>
      </p:sp>
      <p:sp>
        <p:nvSpPr>
          <p:cNvPr id="8" name="Footer Placeholder 7">
            <a:extLst>
              <a:ext uri="{FF2B5EF4-FFF2-40B4-BE49-F238E27FC236}">
                <a16:creationId xmlns:a16="http://schemas.microsoft.com/office/drawing/2014/main" id="{1A1699AC-E969-40D1-94DB-281760A91B8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BD1F227-FDE0-4ED5-BE32-FAD7DAB1D15D}"/>
              </a:ext>
            </a:extLst>
          </p:cNvPr>
          <p:cNvSpPr>
            <a:spLocks noGrp="1"/>
          </p:cNvSpPr>
          <p:nvPr>
            <p:ph type="sldNum" sz="quarter" idx="12"/>
          </p:nvPr>
        </p:nvSpPr>
        <p:spPr/>
        <p:txBody>
          <a:bodyPr/>
          <a:lstStyle/>
          <a:p>
            <a:fld id="{EA6F0851-F08F-4A27-A590-B9BDB393FAF2}" type="slidenum">
              <a:rPr lang="en-US" smtClean="0"/>
              <a:t>‹#›</a:t>
            </a:fld>
            <a:endParaRPr lang="en-US"/>
          </a:p>
        </p:txBody>
      </p:sp>
    </p:spTree>
    <p:extLst>
      <p:ext uri="{BB962C8B-B14F-4D97-AF65-F5344CB8AC3E}">
        <p14:creationId xmlns:p14="http://schemas.microsoft.com/office/powerpoint/2010/main" val="32637729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5FFD0-3801-4EEC-8779-5CF8106D880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8E304CB-4608-4669-A64C-93E67F13B853}"/>
              </a:ext>
            </a:extLst>
          </p:cNvPr>
          <p:cNvSpPr>
            <a:spLocks noGrp="1"/>
          </p:cNvSpPr>
          <p:nvPr>
            <p:ph type="dt" sz="half" idx="10"/>
          </p:nvPr>
        </p:nvSpPr>
        <p:spPr/>
        <p:txBody>
          <a:bodyPr/>
          <a:lstStyle/>
          <a:p>
            <a:fld id="{AA3BF8A9-723C-4FE7-A4A0-BC97676DF3A8}" type="datetimeFigureOut">
              <a:rPr lang="en-US" smtClean="0"/>
              <a:t>7/5/2019</a:t>
            </a:fld>
            <a:endParaRPr lang="en-US"/>
          </a:p>
        </p:txBody>
      </p:sp>
      <p:sp>
        <p:nvSpPr>
          <p:cNvPr id="4" name="Footer Placeholder 3">
            <a:extLst>
              <a:ext uri="{FF2B5EF4-FFF2-40B4-BE49-F238E27FC236}">
                <a16:creationId xmlns:a16="http://schemas.microsoft.com/office/drawing/2014/main" id="{8FAB85BA-690F-44BE-B577-604103A996C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4C3F344-F825-4CAD-95CC-942AE319ADD9}"/>
              </a:ext>
            </a:extLst>
          </p:cNvPr>
          <p:cNvSpPr>
            <a:spLocks noGrp="1"/>
          </p:cNvSpPr>
          <p:nvPr>
            <p:ph type="sldNum" sz="quarter" idx="12"/>
          </p:nvPr>
        </p:nvSpPr>
        <p:spPr/>
        <p:txBody>
          <a:bodyPr/>
          <a:lstStyle/>
          <a:p>
            <a:fld id="{EA6F0851-F08F-4A27-A590-B9BDB393FAF2}" type="slidenum">
              <a:rPr lang="en-US" smtClean="0"/>
              <a:t>‹#›</a:t>
            </a:fld>
            <a:endParaRPr lang="en-US"/>
          </a:p>
        </p:txBody>
      </p:sp>
    </p:spTree>
    <p:extLst>
      <p:ext uri="{BB962C8B-B14F-4D97-AF65-F5344CB8AC3E}">
        <p14:creationId xmlns:p14="http://schemas.microsoft.com/office/powerpoint/2010/main" val="716897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959B02-E1B1-450C-BD9B-AD2DD37EB3AD}"/>
              </a:ext>
            </a:extLst>
          </p:cNvPr>
          <p:cNvSpPr>
            <a:spLocks noGrp="1"/>
          </p:cNvSpPr>
          <p:nvPr>
            <p:ph type="dt" sz="half" idx="10"/>
          </p:nvPr>
        </p:nvSpPr>
        <p:spPr/>
        <p:txBody>
          <a:bodyPr/>
          <a:lstStyle/>
          <a:p>
            <a:fld id="{AA3BF8A9-723C-4FE7-A4A0-BC97676DF3A8}" type="datetimeFigureOut">
              <a:rPr lang="en-US" smtClean="0"/>
              <a:t>7/5/2019</a:t>
            </a:fld>
            <a:endParaRPr lang="en-US"/>
          </a:p>
        </p:txBody>
      </p:sp>
      <p:sp>
        <p:nvSpPr>
          <p:cNvPr id="3" name="Footer Placeholder 2">
            <a:extLst>
              <a:ext uri="{FF2B5EF4-FFF2-40B4-BE49-F238E27FC236}">
                <a16:creationId xmlns:a16="http://schemas.microsoft.com/office/drawing/2014/main" id="{1E46EBCF-B0B1-485D-B40F-16BC65E6021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EB90874-B644-4CC6-A0DC-18340E727A5E}"/>
              </a:ext>
            </a:extLst>
          </p:cNvPr>
          <p:cNvSpPr>
            <a:spLocks noGrp="1"/>
          </p:cNvSpPr>
          <p:nvPr>
            <p:ph type="sldNum" sz="quarter" idx="12"/>
          </p:nvPr>
        </p:nvSpPr>
        <p:spPr/>
        <p:txBody>
          <a:bodyPr/>
          <a:lstStyle/>
          <a:p>
            <a:fld id="{EA6F0851-F08F-4A27-A590-B9BDB393FAF2}" type="slidenum">
              <a:rPr lang="en-US" smtClean="0"/>
              <a:t>‹#›</a:t>
            </a:fld>
            <a:endParaRPr lang="en-US"/>
          </a:p>
        </p:txBody>
      </p:sp>
    </p:spTree>
    <p:extLst>
      <p:ext uri="{BB962C8B-B14F-4D97-AF65-F5344CB8AC3E}">
        <p14:creationId xmlns:p14="http://schemas.microsoft.com/office/powerpoint/2010/main" val="22491285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17B07-9248-4710-A6ED-112F268355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0446988-FF1D-44F1-BB9C-221585CE30D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FBDE968-3BD0-477D-96FC-6E60427CE7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51D50D3-EB47-4752-BF24-9966AFEB31AC}"/>
              </a:ext>
            </a:extLst>
          </p:cNvPr>
          <p:cNvSpPr>
            <a:spLocks noGrp="1"/>
          </p:cNvSpPr>
          <p:nvPr>
            <p:ph type="dt" sz="half" idx="10"/>
          </p:nvPr>
        </p:nvSpPr>
        <p:spPr/>
        <p:txBody>
          <a:bodyPr/>
          <a:lstStyle/>
          <a:p>
            <a:fld id="{AA3BF8A9-723C-4FE7-A4A0-BC97676DF3A8}" type="datetimeFigureOut">
              <a:rPr lang="en-US" smtClean="0"/>
              <a:t>7/5/2019</a:t>
            </a:fld>
            <a:endParaRPr lang="en-US"/>
          </a:p>
        </p:txBody>
      </p:sp>
      <p:sp>
        <p:nvSpPr>
          <p:cNvPr id="6" name="Footer Placeholder 5">
            <a:extLst>
              <a:ext uri="{FF2B5EF4-FFF2-40B4-BE49-F238E27FC236}">
                <a16:creationId xmlns:a16="http://schemas.microsoft.com/office/drawing/2014/main" id="{2BC0560C-9BA7-468E-B783-C4744FB197A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4737D7-445A-46F9-8506-DB7B7E86C57E}"/>
              </a:ext>
            </a:extLst>
          </p:cNvPr>
          <p:cNvSpPr>
            <a:spLocks noGrp="1"/>
          </p:cNvSpPr>
          <p:nvPr>
            <p:ph type="sldNum" sz="quarter" idx="12"/>
          </p:nvPr>
        </p:nvSpPr>
        <p:spPr/>
        <p:txBody>
          <a:bodyPr/>
          <a:lstStyle/>
          <a:p>
            <a:fld id="{EA6F0851-F08F-4A27-A590-B9BDB393FAF2}" type="slidenum">
              <a:rPr lang="en-US" smtClean="0"/>
              <a:t>‹#›</a:t>
            </a:fld>
            <a:endParaRPr lang="en-US"/>
          </a:p>
        </p:txBody>
      </p:sp>
    </p:spTree>
    <p:extLst>
      <p:ext uri="{BB962C8B-B14F-4D97-AF65-F5344CB8AC3E}">
        <p14:creationId xmlns:p14="http://schemas.microsoft.com/office/powerpoint/2010/main" val="31743079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C28FF-3A19-4D42-B8A4-76699C00D1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CD7D35C-59BE-4460-88D7-B52E942E8AA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2F9CEB1-E247-4CD0-93C9-9B28153EDE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DC630DE-FECE-407A-816B-9BE0E0E29A80}"/>
              </a:ext>
            </a:extLst>
          </p:cNvPr>
          <p:cNvSpPr>
            <a:spLocks noGrp="1"/>
          </p:cNvSpPr>
          <p:nvPr>
            <p:ph type="dt" sz="half" idx="10"/>
          </p:nvPr>
        </p:nvSpPr>
        <p:spPr/>
        <p:txBody>
          <a:bodyPr/>
          <a:lstStyle/>
          <a:p>
            <a:fld id="{AA3BF8A9-723C-4FE7-A4A0-BC97676DF3A8}" type="datetimeFigureOut">
              <a:rPr lang="en-US" smtClean="0"/>
              <a:t>7/5/2019</a:t>
            </a:fld>
            <a:endParaRPr lang="en-US"/>
          </a:p>
        </p:txBody>
      </p:sp>
      <p:sp>
        <p:nvSpPr>
          <p:cNvPr id="6" name="Footer Placeholder 5">
            <a:extLst>
              <a:ext uri="{FF2B5EF4-FFF2-40B4-BE49-F238E27FC236}">
                <a16:creationId xmlns:a16="http://schemas.microsoft.com/office/drawing/2014/main" id="{19C06871-3656-4905-9187-9E13BC93A53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178030-85E9-4A40-8176-649FF63BD1A9}"/>
              </a:ext>
            </a:extLst>
          </p:cNvPr>
          <p:cNvSpPr>
            <a:spLocks noGrp="1"/>
          </p:cNvSpPr>
          <p:nvPr>
            <p:ph type="sldNum" sz="quarter" idx="12"/>
          </p:nvPr>
        </p:nvSpPr>
        <p:spPr/>
        <p:txBody>
          <a:bodyPr/>
          <a:lstStyle/>
          <a:p>
            <a:fld id="{EA6F0851-F08F-4A27-A590-B9BDB393FAF2}" type="slidenum">
              <a:rPr lang="en-US" smtClean="0"/>
              <a:t>‹#›</a:t>
            </a:fld>
            <a:endParaRPr lang="en-US"/>
          </a:p>
        </p:txBody>
      </p:sp>
    </p:spTree>
    <p:extLst>
      <p:ext uri="{BB962C8B-B14F-4D97-AF65-F5344CB8AC3E}">
        <p14:creationId xmlns:p14="http://schemas.microsoft.com/office/powerpoint/2010/main" val="1723364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C55ED-CF2F-4609-827D-37A984D7A4D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7446C5A-B839-4F70-B070-C1E47618961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5D38B3-5666-4693-B661-06E60F6E0E9A}"/>
              </a:ext>
            </a:extLst>
          </p:cNvPr>
          <p:cNvSpPr>
            <a:spLocks noGrp="1"/>
          </p:cNvSpPr>
          <p:nvPr>
            <p:ph type="dt" sz="half" idx="10"/>
          </p:nvPr>
        </p:nvSpPr>
        <p:spPr/>
        <p:txBody>
          <a:bodyPr/>
          <a:lstStyle/>
          <a:p>
            <a:fld id="{AA3BF8A9-723C-4FE7-A4A0-BC97676DF3A8}" type="datetimeFigureOut">
              <a:rPr lang="en-US" smtClean="0"/>
              <a:t>7/5/2019</a:t>
            </a:fld>
            <a:endParaRPr lang="en-US"/>
          </a:p>
        </p:txBody>
      </p:sp>
      <p:sp>
        <p:nvSpPr>
          <p:cNvPr id="5" name="Footer Placeholder 4">
            <a:extLst>
              <a:ext uri="{FF2B5EF4-FFF2-40B4-BE49-F238E27FC236}">
                <a16:creationId xmlns:a16="http://schemas.microsoft.com/office/drawing/2014/main" id="{908B2F17-8303-47A8-849D-39326B3AC9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FFE67C-8123-45E6-9596-813D04AD956F}"/>
              </a:ext>
            </a:extLst>
          </p:cNvPr>
          <p:cNvSpPr>
            <a:spLocks noGrp="1"/>
          </p:cNvSpPr>
          <p:nvPr>
            <p:ph type="sldNum" sz="quarter" idx="12"/>
          </p:nvPr>
        </p:nvSpPr>
        <p:spPr/>
        <p:txBody>
          <a:bodyPr/>
          <a:lstStyle/>
          <a:p>
            <a:fld id="{EA6F0851-F08F-4A27-A590-B9BDB393FAF2}" type="slidenum">
              <a:rPr lang="en-US" smtClean="0"/>
              <a:t>‹#›</a:t>
            </a:fld>
            <a:endParaRPr lang="en-US"/>
          </a:p>
        </p:txBody>
      </p:sp>
    </p:spTree>
    <p:extLst>
      <p:ext uri="{BB962C8B-B14F-4D97-AF65-F5344CB8AC3E}">
        <p14:creationId xmlns:p14="http://schemas.microsoft.com/office/powerpoint/2010/main" val="2332959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AB385C3-1DCC-430A-8EF5-9A95D5F59CC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1A83964-21FE-49AC-8B66-34A00511A43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F34E99-B4C3-4194-88E8-AFBD38BD91AF}"/>
              </a:ext>
            </a:extLst>
          </p:cNvPr>
          <p:cNvSpPr>
            <a:spLocks noGrp="1"/>
          </p:cNvSpPr>
          <p:nvPr>
            <p:ph type="dt" sz="half" idx="10"/>
          </p:nvPr>
        </p:nvSpPr>
        <p:spPr/>
        <p:txBody>
          <a:bodyPr/>
          <a:lstStyle/>
          <a:p>
            <a:fld id="{AA3BF8A9-723C-4FE7-A4A0-BC97676DF3A8}" type="datetimeFigureOut">
              <a:rPr lang="en-US" smtClean="0"/>
              <a:t>7/5/2019</a:t>
            </a:fld>
            <a:endParaRPr lang="en-US"/>
          </a:p>
        </p:txBody>
      </p:sp>
      <p:sp>
        <p:nvSpPr>
          <p:cNvPr id="5" name="Footer Placeholder 4">
            <a:extLst>
              <a:ext uri="{FF2B5EF4-FFF2-40B4-BE49-F238E27FC236}">
                <a16:creationId xmlns:a16="http://schemas.microsoft.com/office/drawing/2014/main" id="{F39DD13A-B632-4564-8782-1333097B10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F28CC1-7102-468E-850D-A36D9DBF92AB}"/>
              </a:ext>
            </a:extLst>
          </p:cNvPr>
          <p:cNvSpPr>
            <a:spLocks noGrp="1"/>
          </p:cNvSpPr>
          <p:nvPr>
            <p:ph type="sldNum" sz="quarter" idx="12"/>
          </p:nvPr>
        </p:nvSpPr>
        <p:spPr/>
        <p:txBody>
          <a:bodyPr/>
          <a:lstStyle/>
          <a:p>
            <a:fld id="{EA6F0851-F08F-4A27-A590-B9BDB393FAF2}" type="slidenum">
              <a:rPr lang="en-US" smtClean="0"/>
              <a:t>‹#›</a:t>
            </a:fld>
            <a:endParaRPr lang="en-US"/>
          </a:p>
        </p:txBody>
      </p:sp>
    </p:spTree>
    <p:extLst>
      <p:ext uri="{BB962C8B-B14F-4D97-AF65-F5344CB8AC3E}">
        <p14:creationId xmlns:p14="http://schemas.microsoft.com/office/powerpoint/2010/main" val="21059710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364170-261A-4F28-AD3F-3C0AAB773E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CCBC4C9-3398-46AD-8DA6-C11E3E3B570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127CA8-C85B-45DC-A4E2-D3A52E5463F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BF8A9-723C-4FE7-A4A0-BC97676DF3A8}" type="datetimeFigureOut">
              <a:rPr lang="en-US" smtClean="0"/>
              <a:t>7/5/2019</a:t>
            </a:fld>
            <a:endParaRPr lang="en-US"/>
          </a:p>
        </p:txBody>
      </p:sp>
      <p:sp>
        <p:nvSpPr>
          <p:cNvPr id="5" name="Footer Placeholder 4">
            <a:extLst>
              <a:ext uri="{FF2B5EF4-FFF2-40B4-BE49-F238E27FC236}">
                <a16:creationId xmlns:a16="http://schemas.microsoft.com/office/drawing/2014/main" id="{6C463E72-920A-49FD-87A3-61A18FC61D9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E7503E8-6F64-42B2-A831-7222E4F473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6F0851-F08F-4A27-A590-B9BDB393FAF2}" type="slidenum">
              <a:rPr lang="en-US" smtClean="0"/>
              <a:t>‹#›</a:t>
            </a:fld>
            <a:endParaRPr lang="en-US"/>
          </a:p>
        </p:txBody>
      </p:sp>
    </p:spTree>
    <p:extLst>
      <p:ext uri="{BB962C8B-B14F-4D97-AF65-F5344CB8AC3E}">
        <p14:creationId xmlns:p14="http://schemas.microsoft.com/office/powerpoint/2010/main" val="17209496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5g.ucsd.edu/content/agenda-2019" TargetMode="External"/><Relationship Id="rId2" Type="http://schemas.openxmlformats.org/officeDocument/2006/relationships/hyperlink" Target="https://www.smpte.org/sections/san-francisco/events/smpte-and-ais-present-entertainment-technology-2019?action" TargetMode="Externa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hyperlink" Target="https://github.com/MPEGGroup"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hyperlink" Target="http://secure-web.cisco.com/1SfCVGbLjPdTe8_HGlSlLcd9LLSYrzC2dJiLE39oymhLhP18tcCKMOvgCT0ZENe3aKkizzzrlp7uIDBN9ackBlJSjtj8MiymVv5k-41TJp7O7XpOekJdybNBy7G8vKhj04dPTMZWv09aE2XSVixCF8jr5cINBIPFCn1tEShyg6MbYMLso6nZUAhsurJL8TTWQNYvumh2zkMlEPc44dIkehkEEclNt14VwAwpk2Kr6Z39Evl33Nd92yFIzUaAw4xOP2cl7pgedT55EprXngRmXzTotYA25cxz3PcB-C1M6IUbk-BERAMCoE902UIepelVstX4DmCjXeM68nlz4ODlf2FTm8z-Iseho1028JRs9Azc47VV5yueNj3X6-8xgt8pDnqoAeMrPS2kt9CIE1DSutsM0oNOc0PtO9UIA9R-6V2fLwd6wwd5platgc8bYevIvx5RXXUuA642D2Nh57PObI6WLxasoLw_9y5ve9Y85ud0/http%3A%2F%2Fwww.mpeg-pcc.org"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B22CA-2FE7-47AF-8CF5-DF6173B4036D}"/>
              </a:ext>
            </a:extLst>
          </p:cNvPr>
          <p:cNvSpPr>
            <a:spLocks noGrp="1"/>
          </p:cNvSpPr>
          <p:nvPr>
            <p:ph type="ctrTitle"/>
          </p:nvPr>
        </p:nvSpPr>
        <p:spPr/>
        <p:txBody>
          <a:bodyPr/>
          <a:lstStyle/>
          <a:p>
            <a:r>
              <a:rPr lang="en-US" dirty="0">
                <a:latin typeface="Trebuchet MS" pitchFamily="34" charset="0"/>
              </a:rPr>
              <a:t>MPEG-PCC </a:t>
            </a:r>
            <a:r>
              <a:rPr lang="en-US" dirty="0" err="1">
                <a:latin typeface="Trebuchet MS" pitchFamily="34" charset="0"/>
              </a:rPr>
              <a:t>AhG</a:t>
            </a:r>
            <a:r>
              <a:rPr lang="en-US" dirty="0">
                <a:latin typeface="Trebuchet MS" pitchFamily="34" charset="0"/>
              </a:rPr>
              <a:t> Dashboard</a:t>
            </a:r>
            <a:endParaRPr lang="en-US" dirty="0"/>
          </a:p>
        </p:txBody>
      </p:sp>
      <p:sp>
        <p:nvSpPr>
          <p:cNvPr id="3" name="Subtitle 2">
            <a:extLst>
              <a:ext uri="{FF2B5EF4-FFF2-40B4-BE49-F238E27FC236}">
                <a16:creationId xmlns:a16="http://schemas.microsoft.com/office/drawing/2014/main" id="{2D847FB4-4271-4FE6-8748-222AF993187B}"/>
              </a:ext>
            </a:extLst>
          </p:cNvPr>
          <p:cNvSpPr>
            <a:spLocks noGrp="1"/>
          </p:cNvSpPr>
          <p:nvPr>
            <p:ph type="subTitle" idx="1"/>
          </p:nvPr>
        </p:nvSpPr>
        <p:spPr/>
        <p:txBody>
          <a:bodyPr>
            <a:normAutofit fontScale="77500" lnSpcReduction="20000"/>
          </a:bodyPr>
          <a:lstStyle/>
          <a:p>
            <a:r>
              <a:rPr lang="en-US" dirty="0"/>
              <a:t>Period MPEG#126 – MPEG#127</a:t>
            </a:r>
          </a:p>
          <a:p>
            <a:r>
              <a:rPr lang="en-US" dirty="0"/>
              <a:t>Note: This document will be updated after each </a:t>
            </a:r>
            <a:r>
              <a:rPr lang="en-US" dirty="0" err="1"/>
              <a:t>AhG</a:t>
            </a:r>
            <a:r>
              <a:rPr lang="en-US" dirty="0"/>
              <a:t> call</a:t>
            </a:r>
          </a:p>
          <a:p>
            <a:r>
              <a:rPr lang="en-US" dirty="0"/>
              <a:t>Update </a:t>
            </a:r>
            <a:r>
              <a:rPr lang="en-US" dirty="0" err="1"/>
              <a:t>AhG</a:t>
            </a:r>
            <a:r>
              <a:rPr lang="en-US" dirty="0"/>
              <a:t> Call</a:t>
            </a:r>
            <a:r>
              <a:rPr lang="en-US" sz="2500" dirty="0"/>
              <a:t>#23</a:t>
            </a:r>
            <a:r>
              <a:rPr lang="en-US" dirty="0"/>
              <a:t>: 2019-06-27</a:t>
            </a:r>
          </a:p>
          <a:p>
            <a:endParaRPr lang="en-US" dirty="0"/>
          </a:p>
          <a:p>
            <a:r>
              <a:rPr lang="en-US" dirty="0"/>
              <a:t>Chairs: Ralf Schaefer, Khaled Mammou, Madhukar Budagavi</a:t>
            </a:r>
          </a:p>
        </p:txBody>
      </p:sp>
    </p:spTree>
    <p:extLst>
      <p:ext uri="{BB962C8B-B14F-4D97-AF65-F5344CB8AC3E}">
        <p14:creationId xmlns:p14="http://schemas.microsoft.com/office/powerpoint/2010/main" val="7965293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A7828E70-A653-4BBA-8E62-49B2099B6787}"/>
              </a:ext>
            </a:extLst>
          </p:cNvPr>
          <p:cNvSpPr txBox="1">
            <a:spLocks/>
          </p:cNvSpPr>
          <p:nvPr/>
        </p:nvSpPr>
        <p:spPr>
          <a:xfrm>
            <a:off x="891985" y="1335141"/>
            <a:ext cx="10515600" cy="497585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sz="2200" dirty="0"/>
              <a:t>Welcome</a:t>
            </a:r>
            <a:endParaRPr lang="de-DE" sz="2200" dirty="0"/>
          </a:p>
          <a:p>
            <a:pPr lvl="0"/>
            <a:r>
              <a:rPr lang="en-US" sz="2200" dirty="0"/>
              <a:t>Review of the agenda</a:t>
            </a:r>
          </a:p>
          <a:p>
            <a:pPr lvl="0"/>
            <a:r>
              <a:rPr lang="en-US" sz="2200" dirty="0"/>
              <a:t>Review of the status of the </a:t>
            </a:r>
            <a:r>
              <a:rPr lang="en-US" sz="2200" dirty="0" err="1"/>
              <a:t>AhG</a:t>
            </a:r>
            <a:r>
              <a:rPr lang="en-US" sz="2200" dirty="0"/>
              <a:t> mandates with emphasis on conduct the CEs/EEs/VEs and dissemination</a:t>
            </a:r>
          </a:p>
          <a:p>
            <a:pPr lvl="0"/>
            <a:r>
              <a:rPr lang="en-US" sz="2200" dirty="0"/>
              <a:t>AOB (short report on PCC/Systems meeting)</a:t>
            </a:r>
            <a:endParaRPr lang="de-DE" sz="2200" dirty="0"/>
          </a:p>
          <a:p>
            <a:pPr marL="342900" indent="-342900">
              <a:buFont typeface="+mj-lt"/>
              <a:buAutoNum type="arabicPeriod"/>
            </a:pPr>
            <a:endParaRPr lang="de-DE" sz="1400" dirty="0"/>
          </a:p>
          <a:p>
            <a:pPr marL="0" indent="0">
              <a:buFont typeface="Arial" panose="020B0604020202020204" pitchFamily="34" charset="0"/>
              <a:buNone/>
            </a:pPr>
            <a:endParaRPr lang="en-US" sz="1400" dirty="0"/>
          </a:p>
          <a:p>
            <a:pPr marL="0" indent="0">
              <a:buFont typeface="Arial" panose="020B0604020202020204" pitchFamily="34" charset="0"/>
              <a:buNone/>
            </a:pPr>
            <a:endParaRPr lang="en-US" dirty="0"/>
          </a:p>
        </p:txBody>
      </p:sp>
      <p:sp>
        <p:nvSpPr>
          <p:cNvPr id="9" name="Title 8">
            <a:extLst>
              <a:ext uri="{FF2B5EF4-FFF2-40B4-BE49-F238E27FC236}">
                <a16:creationId xmlns:a16="http://schemas.microsoft.com/office/drawing/2014/main" id="{F15DE24D-1CE6-43A0-AC4B-BFD77F6460B7}"/>
              </a:ext>
            </a:extLst>
          </p:cNvPr>
          <p:cNvSpPr>
            <a:spLocks noGrp="1"/>
          </p:cNvSpPr>
          <p:nvPr>
            <p:ph type="title"/>
          </p:nvPr>
        </p:nvSpPr>
        <p:spPr>
          <a:xfrm>
            <a:off x="838200" y="9578"/>
            <a:ext cx="10515600" cy="1325563"/>
          </a:xfrm>
        </p:spPr>
        <p:txBody>
          <a:bodyPr/>
          <a:lstStyle/>
          <a:p>
            <a:r>
              <a:rPr lang="de-DE" dirty="0"/>
              <a:t>Agenda Call#23</a:t>
            </a:r>
          </a:p>
        </p:txBody>
      </p:sp>
    </p:spTree>
    <p:extLst>
      <p:ext uri="{BB962C8B-B14F-4D97-AF65-F5344CB8AC3E}">
        <p14:creationId xmlns:p14="http://schemas.microsoft.com/office/powerpoint/2010/main" val="12836633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79972-05F8-4A26-AEF7-1C681F2E8297}"/>
              </a:ext>
            </a:extLst>
          </p:cNvPr>
          <p:cNvSpPr>
            <a:spLocks noGrp="1"/>
          </p:cNvSpPr>
          <p:nvPr>
            <p:ph type="title"/>
          </p:nvPr>
        </p:nvSpPr>
        <p:spPr>
          <a:xfrm>
            <a:off x="838200" y="9053"/>
            <a:ext cx="10515600" cy="1325563"/>
          </a:xfrm>
        </p:spPr>
        <p:txBody>
          <a:bodyPr/>
          <a:lstStyle/>
          <a:p>
            <a:r>
              <a:rPr lang="de-DE" dirty="0"/>
              <a:t>Mandates </a:t>
            </a:r>
            <a:r>
              <a:rPr lang="de-DE" dirty="0" err="1"/>
              <a:t>of</a:t>
            </a:r>
            <a:r>
              <a:rPr lang="de-DE" dirty="0"/>
              <a:t> </a:t>
            </a:r>
            <a:r>
              <a:rPr lang="de-DE" dirty="0" err="1"/>
              <a:t>the</a:t>
            </a:r>
            <a:r>
              <a:rPr lang="de-DE" dirty="0"/>
              <a:t> </a:t>
            </a:r>
            <a:r>
              <a:rPr lang="de-DE" dirty="0" err="1"/>
              <a:t>AhG</a:t>
            </a:r>
            <a:endParaRPr lang="fr-FR" dirty="0"/>
          </a:p>
        </p:txBody>
      </p:sp>
      <p:sp>
        <p:nvSpPr>
          <p:cNvPr id="3" name="Content Placeholder 2">
            <a:extLst>
              <a:ext uri="{FF2B5EF4-FFF2-40B4-BE49-F238E27FC236}">
                <a16:creationId xmlns:a16="http://schemas.microsoft.com/office/drawing/2014/main" id="{EC63FE81-2B54-4405-9CE9-9F056CDA60E9}"/>
              </a:ext>
            </a:extLst>
          </p:cNvPr>
          <p:cNvSpPr>
            <a:spLocks noGrp="1"/>
          </p:cNvSpPr>
          <p:nvPr>
            <p:ph idx="1"/>
          </p:nvPr>
        </p:nvSpPr>
        <p:spPr>
          <a:xfrm>
            <a:off x="838200" y="1280160"/>
            <a:ext cx="10515600" cy="5289452"/>
          </a:xfrm>
        </p:spPr>
        <p:txBody>
          <a:bodyPr>
            <a:normAutofit fontScale="92500" lnSpcReduction="10000"/>
          </a:bodyPr>
          <a:lstStyle/>
          <a:p>
            <a:r>
              <a:rPr lang="en-US" dirty="0"/>
              <a:t>Update the CTC and provide updated anchor points</a:t>
            </a:r>
            <a:endParaRPr lang="fr-FR" dirty="0"/>
          </a:p>
          <a:p>
            <a:r>
              <a:rPr lang="en-US" dirty="0"/>
              <a:t>Update the TMs (SW and documentation) during the editing period</a:t>
            </a:r>
            <a:endParaRPr lang="fr-FR" dirty="0"/>
          </a:p>
          <a:p>
            <a:r>
              <a:rPr lang="en-US" dirty="0"/>
              <a:t>Coordinate activities on the V-PCC Reference SW and G-PCC Reference SW</a:t>
            </a:r>
            <a:endParaRPr lang="fr-FR" dirty="0"/>
          </a:p>
          <a:p>
            <a:r>
              <a:rPr lang="en-US" dirty="0"/>
              <a:t>Conduct the PCC Core Experiments, Exploration Experiments and Validation Experiment</a:t>
            </a:r>
            <a:endParaRPr lang="fr-FR" dirty="0"/>
          </a:p>
          <a:p>
            <a:r>
              <a:rPr lang="en-US" dirty="0"/>
              <a:t>Finalize editing of V-PCC Study of CD and G-PCC CD</a:t>
            </a:r>
            <a:endParaRPr lang="fr-FR" dirty="0"/>
          </a:p>
          <a:p>
            <a:r>
              <a:rPr lang="en-US" dirty="0"/>
              <a:t>Solicit contributions on profiles and conformance for V-PCC</a:t>
            </a:r>
            <a:endParaRPr lang="fr-FR" dirty="0"/>
          </a:p>
          <a:p>
            <a:r>
              <a:rPr lang="en-US" dirty="0"/>
              <a:t>Solicit contributions on additional PCC use cases</a:t>
            </a:r>
            <a:endParaRPr lang="fr-FR" dirty="0"/>
          </a:p>
          <a:p>
            <a:r>
              <a:rPr lang="en-US" dirty="0"/>
              <a:t>Coordinate scientific and technical dissemination of PCC</a:t>
            </a:r>
            <a:endParaRPr lang="fr-FR" dirty="0"/>
          </a:p>
          <a:p>
            <a:r>
              <a:rPr lang="en-US" dirty="0"/>
              <a:t>Coordinate communications of PCC to fairs, exhibitions, workshops and prepare a public web-site with relevant information about PCC</a:t>
            </a:r>
            <a:endParaRPr lang="fr-FR" dirty="0"/>
          </a:p>
          <a:p>
            <a:r>
              <a:rPr lang="en-US" dirty="0"/>
              <a:t>Solicit additional data sets for all categories</a:t>
            </a:r>
            <a:endParaRPr lang="fr-FR" dirty="0"/>
          </a:p>
        </p:txBody>
      </p:sp>
    </p:spTree>
    <p:extLst>
      <p:ext uri="{BB962C8B-B14F-4D97-AF65-F5344CB8AC3E}">
        <p14:creationId xmlns:p14="http://schemas.microsoft.com/office/powerpoint/2010/main" val="8222064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87750-AA73-4D79-8FA5-FA17E2B8421C}"/>
              </a:ext>
            </a:extLst>
          </p:cNvPr>
          <p:cNvSpPr>
            <a:spLocks noGrp="1"/>
          </p:cNvSpPr>
          <p:nvPr>
            <p:ph type="title"/>
          </p:nvPr>
        </p:nvSpPr>
        <p:spPr>
          <a:xfrm>
            <a:off x="425903" y="18255"/>
            <a:ext cx="11340193" cy="1386002"/>
          </a:xfrm>
        </p:spPr>
        <p:txBody>
          <a:bodyPr>
            <a:normAutofit/>
          </a:bodyPr>
          <a:lstStyle/>
          <a:p>
            <a:pPr algn="ctr"/>
            <a:r>
              <a:rPr lang="en-US" dirty="0"/>
              <a:t>Update the CTC and provide updated anchor points</a:t>
            </a:r>
            <a:endParaRPr lang="de-DE" dirty="0"/>
          </a:p>
        </p:txBody>
      </p:sp>
      <p:sp>
        <p:nvSpPr>
          <p:cNvPr id="3" name="Content Placeholder 2">
            <a:extLst>
              <a:ext uri="{FF2B5EF4-FFF2-40B4-BE49-F238E27FC236}">
                <a16:creationId xmlns:a16="http://schemas.microsoft.com/office/drawing/2014/main" id="{00C1F438-AA2F-4013-BB6B-5456E7AD3B1F}"/>
              </a:ext>
            </a:extLst>
          </p:cNvPr>
          <p:cNvSpPr>
            <a:spLocks noGrp="1"/>
          </p:cNvSpPr>
          <p:nvPr>
            <p:ph idx="1"/>
          </p:nvPr>
        </p:nvSpPr>
        <p:spPr>
          <a:xfrm>
            <a:off x="838200" y="1825625"/>
            <a:ext cx="10515600" cy="3857723"/>
          </a:xfrm>
        </p:spPr>
        <p:txBody>
          <a:bodyPr>
            <a:normAutofit/>
          </a:bodyPr>
          <a:lstStyle/>
          <a:p>
            <a:r>
              <a:rPr lang="en-US" dirty="0"/>
              <a:t>Common Test Conditions for PCC</a:t>
            </a:r>
            <a:r>
              <a:rPr lang="de-DE" dirty="0"/>
              <a:t>: </a:t>
            </a:r>
            <a:r>
              <a:rPr lang="de-DE" dirty="0">
                <a:highlight>
                  <a:srgbClr val="00FF00"/>
                </a:highlight>
              </a:rPr>
              <a:t>w18474</a:t>
            </a:r>
            <a:r>
              <a:rPr lang="de-DE" dirty="0"/>
              <a:t> </a:t>
            </a:r>
            <a:r>
              <a:rPr lang="de-DE" dirty="0" err="1"/>
              <a:t>published</a:t>
            </a:r>
            <a:r>
              <a:rPr lang="de-DE" dirty="0"/>
              <a:t> (WORD </a:t>
            </a:r>
            <a:r>
              <a:rPr lang="de-DE" dirty="0" err="1"/>
              <a:t>document</a:t>
            </a:r>
            <a:r>
              <a:rPr lang="de-DE" dirty="0"/>
              <a:t> and </a:t>
            </a:r>
            <a:r>
              <a:rPr lang="de-DE" dirty="0" err="1"/>
              <a:t>both</a:t>
            </a:r>
            <a:r>
              <a:rPr lang="de-DE" dirty="0"/>
              <a:t> </a:t>
            </a:r>
            <a:r>
              <a:rPr lang="de-DE" dirty="0" err="1"/>
              <a:t>templates</a:t>
            </a:r>
            <a:r>
              <a:rPr lang="de-DE" dirty="0"/>
              <a:t>)</a:t>
            </a:r>
          </a:p>
          <a:p>
            <a:r>
              <a:rPr lang="en-US" dirty="0"/>
              <a:t>V-PCC performance evaluation and anchor results: </a:t>
            </a:r>
            <a:r>
              <a:rPr lang="de-DE" dirty="0">
                <a:highlight>
                  <a:srgbClr val="00FF00"/>
                </a:highlight>
              </a:rPr>
              <a:t>w18477</a:t>
            </a:r>
            <a:r>
              <a:rPr lang="de-DE" dirty="0"/>
              <a:t> (10/05/2019). </a:t>
            </a:r>
            <a:r>
              <a:rPr lang="de-DE" dirty="0" err="1"/>
              <a:t>Sent</a:t>
            </a:r>
            <a:r>
              <a:rPr lang="de-DE" dirty="0"/>
              <a:t> </a:t>
            </a:r>
            <a:r>
              <a:rPr lang="de-DE" dirty="0" err="1"/>
              <a:t>to</a:t>
            </a:r>
            <a:r>
              <a:rPr lang="de-DE" dirty="0"/>
              <a:t> </a:t>
            </a:r>
            <a:r>
              <a:rPr lang="de-DE" dirty="0" err="1"/>
              <a:t>the</a:t>
            </a:r>
            <a:r>
              <a:rPr lang="de-DE" dirty="0"/>
              <a:t> </a:t>
            </a:r>
            <a:r>
              <a:rPr lang="de-DE" dirty="0" err="1"/>
              <a:t>reflector</a:t>
            </a:r>
            <a:r>
              <a:rPr lang="de-DE" dirty="0"/>
              <a:t> on 21/5/2019, but not </a:t>
            </a:r>
            <a:r>
              <a:rPr lang="de-DE" dirty="0" err="1"/>
              <a:t>yet</a:t>
            </a:r>
            <a:r>
              <a:rPr lang="de-DE" dirty="0"/>
              <a:t> </a:t>
            </a:r>
            <a:r>
              <a:rPr lang="de-DE" dirty="0" err="1"/>
              <a:t>uploaded</a:t>
            </a:r>
            <a:endParaRPr lang="en-US" dirty="0"/>
          </a:p>
          <a:p>
            <a:r>
              <a:rPr lang="en-US" dirty="0"/>
              <a:t>V-PCC Test Model: </a:t>
            </a:r>
            <a:r>
              <a:rPr lang="en-US" dirty="0">
                <a:highlight>
                  <a:srgbClr val="00FF00"/>
                </a:highlight>
              </a:rPr>
              <a:t>w18475</a:t>
            </a:r>
            <a:r>
              <a:rPr lang="en-US" dirty="0"/>
              <a:t> (03/05/2019)</a:t>
            </a:r>
          </a:p>
          <a:p>
            <a:r>
              <a:rPr lang="en-US" dirty="0"/>
              <a:t>G-PCC performance evaluation and anchor results: </a:t>
            </a:r>
            <a:r>
              <a:rPr lang="en-US" dirty="0">
                <a:highlight>
                  <a:srgbClr val="00FF00"/>
                </a:highlight>
              </a:rPr>
              <a:t>w18476</a:t>
            </a:r>
            <a:r>
              <a:rPr lang="en-US" dirty="0"/>
              <a:t> published</a:t>
            </a:r>
          </a:p>
          <a:p>
            <a:r>
              <a:rPr lang="en-US" dirty="0"/>
              <a:t>G-PCC Test Model: </a:t>
            </a:r>
            <a:r>
              <a:rPr lang="en-US" dirty="0">
                <a:highlight>
                  <a:srgbClr val="00FF00"/>
                </a:highlight>
              </a:rPr>
              <a:t>w18473</a:t>
            </a:r>
            <a:r>
              <a:rPr lang="en-US" dirty="0"/>
              <a:t> published</a:t>
            </a:r>
          </a:p>
        </p:txBody>
      </p:sp>
    </p:spTree>
    <p:extLst>
      <p:ext uri="{BB962C8B-B14F-4D97-AF65-F5344CB8AC3E}">
        <p14:creationId xmlns:p14="http://schemas.microsoft.com/office/powerpoint/2010/main" val="7306222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7CEFF-3E58-46BA-A9E0-D1F9D3721939}"/>
              </a:ext>
            </a:extLst>
          </p:cNvPr>
          <p:cNvSpPr>
            <a:spLocks noGrp="1"/>
          </p:cNvSpPr>
          <p:nvPr>
            <p:ph type="title"/>
          </p:nvPr>
        </p:nvSpPr>
        <p:spPr>
          <a:xfrm>
            <a:off x="772886" y="18255"/>
            <a:ext cx="10515600" cy="1325563"/>
          </a:xfrm>
        </p:spPr>
        <p:txBody>
          <a:bodyPr/>
          <a:lstStyle/>
          <a:p>
            <a:r>
              <a:rPr lang="en-US" dirty="0"/>
              <a:t>Update the TMs – TMC2</a:t>
            </a:r>
            <a:endParaRPr lang="de-DE" dirty="0"/>
          </a:p>
        </p:txBody>
      </p:sp>
      <p:sp>
        <p:nvSpPr>
          <p:cNvPr id="3" name="Content Placeholder 2">
            <a:extLst>
              <a:ext uri="{FF2B5EF4-FFF2-40B4-BE49-F238E27FC236}">
                <a16:creationId xmlns:a16="http://schemas.microsoft.com/office/drawing/2014/main" id="{4F0B2B5C-8288-4F0A-903D-3F7C2469B62B}"/>
              </a:ext>
            </a:extLst>
          </p:cNvPr>
          <p:cNvSpPr>
            <a:spLocks noGrp="1"/>
          </p:cNvSpPr>
          <p:nvPr>
            <p:ph idx="1"/>
          </p:nvPr>
        </p:nvSpPr>
        <p:spPr>
          <a:xfrm>
            <a:off x="838200" y="1825625"/>
            <a:ext cx="10515600" cy="3342368"/>
          </a:xfrm>
        </p:spPr>
        <p:txBody>
          <a:bodyPr>
            <a:normAutofit fontScale="70000" lnSpcReduction="20000"/>
          </a:bodyPr>
          <a:lstStyle/>
          <a:p>
            <a:r>
              <a:rPr lang="en-US" dirty="0"/>
              <a:t>SW releases:</a:t>
            </a:r>
          </a:p>
          <a:p>
            <a:pPr lvl="1"/>
            <a:r>
              <a:rPr lang="en-US" dirty="0"/>
              <a:t>5.1: new HLS conform to CD document w18180 (15/04/2019)</a:t>
            </a:r>
          </a:p>
          <a:p>
            <a:pPr lvl="1"/>
            <a:r>
              <a:rPr lang="en-US" dirty="0"/>
              <a:t>5.2: Remove arithmetic coding, some updates, some bug fixes (18/04/2019)</a:t>
            </a:r>
          </a:p>
          <a:p>
            <a:pPr lvl="1"/>
            <a:r>
              <a:rPr lang="en-US" dirty="0"/>
              <a:t>6.0:</a:t>
            </a:r>
          </a:p>
          <a:p>
            <a:pPr lvl="2"/>
            <a:r>
              <a:rPr lang="en-US" dirty="0"/>
              <a:t>Adoptions of MPEG#126</a:t>
            </a:r>
          </a:p>
          <a:p>
            <a:pPr lvl="2"/>
            <a:r>
              <a:rPr lang="en-US" dirty="0"/>
              <a:t>Updated HLS conform to 2</a:t>
            </a:r>
            <a:r>
              <a:rPr lang="en-US" baseline="30000" dirty="0"/>
              <a:t>nd</a:t>
            </a:r>
            <a:r>
              <a:rPr lang="en-US" dirty="0"/>
              <a:t> Study of CD N18479</a:t>
            </a:r>
          </a:p>
          <a:p>
            <a:pPr lvl="2"/>
            <a:r>
              <a:rPr lang="en-US" dirty="0"/>
              <a:t>Anchors not yet finished, will be delivered by the end of the week</a:t>
            </a:r>
          </a:p>
          <a:p>
            <a:pPr lvl="2"/>
            <a:r>
              <a:rPr lang="en-US" dirty="0"/>
              <a:t>Vlad mentions that the Tag for release 6.0 is missing. Tag is still on 5.2. The version will be tagged in the coming days</a:t>
            </a:r>
          </a:p>
          <a:p>
            <a:pPr lvl="1"/>
            <a:r>
              <a:rPr lang="en-US" dirty="0"/>
              <a:t>6.1:</a:t>
            </a:r>
          </a:p>
          <a:p>
            <a:pPr lvl="2"/>
            <a:r>
              <a:rPr lang="en-US" dirty="0"/>
              <a:t>Will be delivered before the next meeting, performance will be the same as 6.0, so 6.0 should be used for all experiments. V6.1 be submitted during the Gothenburg meeting</a:t>
            </a:r>
          </a:p>
          <a:p>
            <a:r>
              <a:rPr lang="en-US" dirty="0"/>
              <a:t>V-PCC Codec description (Vlad): </a:t>
            </a:r>
            <a:r>
              <a:rPr lang="en-US" dirty="0">
                <a:highlight>
                  <a:srgbClr val="FF0000"/>
                </a:highlight>
              </a:rPr>
              <a:t>w18487</a:t>
            </a:r>
            <a:r>
              <a:rPr lang="en-US" dirty="0"/>
              <a:t> (13/6/2019): Delivered to the container. The document is not in perfect shape, but no comments have been received so far. Deadline for comments is now July 3</a:t>
            </a:r>
            <a:r>
              <a:rPr lang="en-US" baseline="30000" dirty="0"/>
              <a:t>rd</a:t>
            </a:r>
            <a:r>
              <a:rPr lang="en-US" dirty="0"/>
              <a:t>.</a:t>
            </a:r>
          </a:p>
          <a:p>
            <a:endParaRPr lang="de-DE" dirty="0"/>
          </a:p>
        </p:txBody>
      </p:sp>
    </p:spTree>
    <p:extLst>
      <p:ext uri="{BB962C8B-B14F-4D97-AF65-F5344CB8AC3E}">
        <p14:creationId xmlns:p14="http://schemas.microsoft.com/office/powerpoint/2010/main" val="8672816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7CEFF-3E58-46BA-A9E0-D1F9D3721939}"/>
              </a:ext>
            </a:extLst>
          </p:cNvPr>
          <p:cNvSpPr>
            <a:spLocks noGrp="1"/>
          </p:cNvSpPr>
          <p:nvPr>
            <p:ph type="title"/>
          </p:nvPr>
        </p:nvSpPr>
        <p:spPr>
          <a:xfrm>
            <a:off x="838200" y="18255"/>
            <a:ext cx="10515600" cy="1325563"/>
          </a:xfrm>
        </p:spPr>
        <p:txBody>
          <a:bodyPr/>
          <a:lstStyle/>
          <a:p>
            <a:r>
              <a:rPr lang="en-US" dirty="0"/>
              <a:t>Update the TMs – TMC13</a:t>
            </a:r>
            <a:endParaRPr lang="de-DE" dirty="0"/>
          </a:p>
        </p:txBody>
      </p:sp>
      <p:sp>
        <p:nvSpPr>
          <p:cNvPr id="3" name="Content Placeholder 2">
            <a:extLst>
              <a:ext uri="{FF2B5EF4-FFF2-40B4-BE49-F238E27FC236}">
                <a16:creationId xmlns:a16="http://schemas.microsoft.com/office/drawing/2014/main" id="{4F0B2B5C-8288-4F0A-903D-3F7C2469B62B}"/>
              </a:ext>
            </a:extLst>
          </p:cNvPr>
          <p:cNvSpPr>
            <a:spLocks noGrp="1"/>
          </p:cNvSpPr>
          <p:nvPr>
            <p:ph idx="1"/>
          </p:nvPr>
        </p:nvSpPr>
        <p:spPr/>
        <p:txBody>
          <a:bodyPr/>
          <a:lstStyle/>
          <a:p>
            <a:r>
              <a:rPr lang="de-DE" dirty="0"/>
              <a:t>SW </a:t>
            </a:r>
            <a:r>
              <a:rPr lang="de-DE" dirty="0" err="1"/>
              <a:t>releases</a:t>
            </a:r>
            <a:r>
              <a:rPr lang="de-DE" dirty="0"/>
              <a:t>:</a:t>
            </a:r>
          </a:p>
          <a:p>
            <a:pPr lvl="1"/>
            <a:r>
              <a:rPr lang="fr-FR" dirty="0"/>
              <a:t>Versions 5.1 and 6.0-rc1 of tmc13 </a:t>
            </a:r>
            <a:r>
              <a:rPr lang="fr-FR" dirty="0" err="1"/>
              <a:t>containing</a:t>
            </a:r>
            <a:r>
              <a:rPr lang="fr-FR" dirty="0"/>
              <a:t> the normative adoptions made in Geneva has been </a:t>
            </a:r>
            <a:r>
              <a:rPr lang="fr-FR" dirty="0" err="1"/>
              <a:t>tagged</a:t>
            </a:r>
            <a:r>
              <a:rPr lang="fr-FR" dirty="0"/>
              <a:t> as release-v5.1 and release-v6.0-rc1 (</a:t>
            </a:r>
            <a:r>
              <a:rPr lang="de-DE" dirty="0"/>
              <a:t>17/4/2019). Version 6.0 </a:t>
            </a:r>
            <a:r>
              <a:rPr lang="de-DE" dirty="0" err="1"/>
              <a:t>should</a:t>
            </a:r>
            <a:r>
              <a:rPr lang="de-DE" dirty="0"/>
              <a:t> </a:t>
            </a:r>
            <a:r>
              <a:rPr lang="de-DE" dirty="0" err="1"/>
              <a:t>be</a:t>
            </a:r>
            <a:r>
              <a:rPr lang="de-DE" dirty="0"/>
              <a:t> </a:t>
            </a:r>
            <a:r>
              <a:rPr lang="de-DE" dirty="0" err="1"/>
              <a:t>used</a:t>
            </a:r>
            <a:r>
              <a:rPr lang="de-DE" dirty="0"/>
              <a:t> </a:t>
            </a:r>
            <a:r>
              <a:rPr lang="de-DE" dirty="0" err="1"/>
              <a:t>for</a:t>
            </a:r>
            <a:r>
              <a:rPr lang="de-DE" dirty="0"/>
              <a:t> all </a:t>
            </a:r>
            <a:r>
              <a:rPr lang="de-DE" dirty="0" err="1"/>
              <a:t>experiments</a:t>
            </a:r>
            <a:endParaRPr lang="de-DE" dirty="0"/>
          </a:p>
          <a:p>
            <a:pPr lvl="1"/>
            <a:r>
              <a:rPr lang="de-DE" dirty="0"/>
              <a:t>Version 6.1 will </a:t>
            </a:r>
            <a:r>
              <a:rPr lang="de-DE" dirty="0" err="1"/>
              <a:t>integrate</a:t>
            </a:r>
            <a:r>
              <a:rPr lang="de-DE" dirty="0"/>
              <a:t> </a:t>
            </a:r>
            <a:r>
              <a:rPr lang="de-DE" dirty="0" err="1"/>
              <a:t>elements</a:t>
            </a:r>
            <a:r>
              <a:rPr lang="de-DE" dirty="0"/>
              <a:t> </a:t>
            </a:r>
            <a:r>
              <a:rPr lang="de-DE" dirty="0" err="1"/>
              <a:t>that</a:t>
            </a:r>
            <a:r>
              <a:rPr lang="de-DE" dirty="0"/>
              <a:t> </a:t>
            </a:r>
            <a:r>
              <a:rPr lang="de-DE" dirty="0" err="1"/>
              <a:t>have</a:t>
            </a:r>
            <a:r>
              <a:rPr lang="de-DE" dirty="0"/>
              <a:t> </a:t>
            </a:r>
            <a:r>
              <a:rPr lang="fr-FR" dirty="0"/>
              <a:t>no </a:t>
            </a:r>
            <a:r>
              <a:rPr lang="fr-FR" dirty="0" err="1"/>
              <a:t>effect</a:t>
            </a:r>
            <a:r>
              <a:rPr lang="fr-FR" dirty="0"/>
              <a:t> or an </a:t>
            </a:r>
            <a:r>
              <a:rPr lang="fr-FR" dirty="0" err="1"/>
              <a:t>insignificant</a:t>
            </a:r>
            <a:r>
              <a:rPr lang="fr-FR" dirty="0"/>
              <a:t> </a:t>
            </a:r>
            <a:r>
              <a:rPr lang="fr-FR" dirty="0" err="1"/>
              <a:t>effect</a:t>
            </a:r>
            <a:r>
              <a:rPr lang="fr-FR" dirty="0"/>
              <a:t> on the CTC </a:t>
            </a:r>
            <a:endParaRPr lang="de-DE" dirty="0">
              <a:highlight>
                <a:srgbClr val="FF0000"/>
              </a:highlight>
            </a:endParaRPr>
          </a:p>
          <a:p>
            <a:r>
              <a:rPr lang="de-DE" dirty="0"/>
              <a:t>G-PCC codec description (Toshiyasu) : </a:t>
            </a:r>
            <a:r>
              <a:rPr lang="de-DE" dirty="0">
                <a:highlight>
                  <a:srgbClr val="FF0000"/>
                </a:highlight>
              </a:rPr>
              <a:t>w18486</a:t>
            </a:r>
            <a:r>
              <a:rPr lang="de-DE" dirty="0"/>
              <a:t> (31/5/2019)</a:t>
            </a:r>
          </a:p>
          <a:p>
            <a:pPr lvl="1"/>
            <a:r>
              <a:rPr lang="de-DE" dirty="0"/>
              <a:t>First </a:t>
            </a:r>
            <a:r>
              <a:rPr lang="de-DE" dirty="0" err="1"/>
              <a:t>version</a:t>
            </a:r>
            <a:r>
              <a:rPr lang="de-DE" dirty="0"/>
              <a:t> </a:t>
            </a:r>
            <a:r>
              <a:rPr lang="de-DE" dirty="0" err="1"/>
              <a:t>is</a:t>
            </a:r>
            <a:r>
              <a:rPr lang="de-DE" dirty="0"/>
              <a:t> in </a:t>
            </a:r>
            <a:r>
              <a:rPr lang="de-DE" dirty="0" err="1"/>
              <a:t>the</a:t>
            </a:r>
            <a:r>
              <a:rPr lang="de-DE" dirty="0"/>
              <a:t> </a:t>
            </a:r>
            <a:r>
              <a:rPr lang="de-DE" dirty="0" err="1"/>
              <a:t>container</a:t>
            </a:r>
            <a:r>
              <a:rPr lang="de-DE" dirty="0"/>
              <a:t>. Email </a:t>
            </a:r>
            <a:r>
              <a:rPr lang="de-DE" dirty="0" err="1"/>
              <a:t>with</a:t>
            </a:r>
            <a:r>
              <a:rPr lang="de-DE" dirty="0"/>
              <a:t> </a:t>
            </a:r>
            <a:r>
              <a:rPr lang="de-DE" dirty="0" err="1"/>
              <a:t>deadline</a:t>
            </a:r>
            <a:r>
              <a:rPr lang="de-DE" dirty="0"/>
              <a:t> </a:t>
            </a:r>
            <a:r>
              <a:rPr lang="de-DE" dirty="0" err="1"/>
              <a:t>of</a:t>
            </a:r>
            <a:r>
              <a:rPr lang="de-DE" dirty="0"/>
              <a:t> </a:t>
            </a:r>
            <a:r>
              <a:rPr lang="de-DE" dirty="0" err="1"/>
              <a:t>July</a:t>
            </a:r>
            <a:r>
              <a:rPr lang="de-DE" dirty="0"/>
              <a:t> 3rd </a:t>
            </a:r>
            <a:r>
              <a:rPr lang="de-DE" dirty="0" err="1"/>
              <a:t>has</a:t>
            </a:r>
            <a:r>
              <a:rPr lang="de-DE" dirty="0"/>
              <a:t> </a:t>
            </a:r>
            <a:r>
              <a:rPr lang="de-DE" dirty="0" err="1"/>
              <a:t>been</a:t>
            </a:r>
            <a:r>
              <a:rPr lang="de-DE" dirty="0"/>
              <a:t> </a:t>
            </a:r>
            <a:r>
              <a:rPr lang="de-DE" dirty="0" err="1"/>
              <a:t>sent</a:t>
            </a:r>
            <a:r>
              <a:rPr lang="de-DE" dirty="0"/>
              <a:t> </a:t>
            </a:r>
            <a:r>
              <a:rPr lang="de-DE" dirty="0" err="1"/>
              <a:t>to</a:t>
            </a:r>
            <a:r>
              <a:rPr lang="de-DE" dirty="0"/>
              <a:t> </a:t>
            </a:r>
            <a:r>
              <a:rPr lang="de-DE" dirty="0" err="1"/>
              <a:t>the</a:t>
            </a:r>
            <a:r>
              <a:rPr lang="de-DE" dirty="0"/>
              <a:t> </a:t>
            </a:r>
            <a:r>
              <a:rPr lang="de-DE" dirty="0" err="1"/>
              <a:t>reflector</a:t>
            </a:r>
            <a:endParaRPr lang="de-DE" dirty="0"/>
          </a:p>
          <a:p>
            <a:endParaRPr lang="de-DE" dirty="0"/>
          </a:p>
          <a:p>
            <a:endParaRPr lang="de-DE" dirty="0"/>
          </a:p>
        </p:txBody>
      </p:sp>
    </p:spTree>
    <p:extLst>
      <p:ext uri="{BB962C8B-B14F-4D97-AF65-F5344CB8AC3E}">
        <p14:creationId xmlns:p14="http://schemas.microsoft.com/office/powerpoint/2010/main" val="34080410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031CA-8CEC-459C-B74D-5CB1D218FB32}"/>
              </a:ext>
            </a:extLst>
          </p:cNvPr>
          <p:cNvSpPr>
            <a:spLocks noGrp="1"/>
          </p:cNvSpPr>
          <p:nvPr>
            <p:ph type="title"/>
          </p:nvPr>
        </p:nvSpPr>
        <p:spPr>
          <a:xfrm>
            <a:off x="838200" y="26634"/>
            <a:ext cx="10515600" cy="969624"/>
          </a:xfrm>
        </p:spPr>
        <p:txBody>
          <a:bodyPr/>
          <a:lstStyle/>
          <a:p>
            <a:r>
              <a:rPr lang="de-DE" dirty="0"/>
              <a:t>Conduct </a:t>
            </a:r>
            <a:r>
              <a:rPr lang="de-DE" dirty="0" err="1"/>
              <a:t>the</a:t>
            </a:r>
            <a:r>
              <a:rPr lang="de-DE" dirty="0"/>
              <a:t> CEs – TMC2</a:t>
            </a:r>
          </a:p>
        </p:txBody>
      </p:sp>
      <p:sp>
        <p:nvSpPr>
          <p:cNvPr id="3" name="Content Placeholder 2">
            <a:extLst>
              <a:ext uri="{FF2B5EF4-FFF2-40B4-BE49-F238E27FC236}">
                <a16:creationId xmlns:a16="http://schemas.microsoft.com/office/drawing/2014/main" id="{F0498D70-1C82-495E-B25B-7CB3E2F8DA5D}"/>
              </a:ext>
            </a:extLst>
          </p:cNvPr>
          <p:cNvSpPr>
            <a:spLocks noGrp="1"/>
          </p:cNvSpPr>
          <p:nvPr>
            <p:ph idx="1"/>
          </p:nvPr>
        </p:nvSpPr>
        <p:spPr>
          <a:xfrm>
            <a:off x="838200" y="1326019"/>
            <a:ext cx="10515600" cy="5497740"/>
          </a:xfrm>
        </p:spPr>
        <p:txBody>
          <a:bodyPr>
            <a:normAutofit/>
          </a:bodyPr>
          <a:lstStyle/>
          <a:p>
            <a:r>
              <a:rPr lang="fr-FR" dirty="0"/>
              <a:t>CE 0.2 on content (Ohji): </a:t>
            </a:r>
            <a:r>
              <a:rPr lang="fr-FR" dirty="0">
                <a:highlight>
                  <a:srgbClr val="00FF00"/>
                </a:highlight>
              </a:rPr>
              <a:t>w18482</a:t>
            </a:r>
          </a:p>
          <a:p>
            <a:r>
              <a:rPr lang="fr-FR" dirty="0"/>
              <a:t>CE 2.12 on </a:t>
            </a:r>
            <a:r>
              <a:rPr lang="fr-FR" dirty="0" err="1"/>
              <a:t>visual</a:t>
            </a:r>
            <a:r>
              <a:rPr lang="fr-FR" dirty="0"/>
              <a:t> </a:t>
            </a:r>
            <a:r>
              <a:rPr lang="fr-FR" dirty="0" err="1"/>
              <a:t>quality</a:t>
            </a:r>
            <a:r>
              <a:rPr lang="fr-FR" dirty="0"/>
              <a:t> (Danillo): </a:t>
            </a:r>
            <a:r>
              <a:rPr lang="fr-FR" dirty="0">
                <a:highlight>
                  <a:srgbClr val="00FF00"/>
                </a:highlight>
              </a:rPr>
              <a:t>w18481</a:t>
            </a:r>
          </a:p>
          <a:p>
            <a:r>
              <a:rPr lang="fr-FR" dirty="0"/>
              <a:t>CE 2.15 on </a:t>
            </a:r>
            <a:r>
              <a:rPr lang="fr-FR" dirty="0" err="1"/>
              <a:t>attributes</a:t>
            </a:r>
            <a:r>
              <a:rPr lang="fr-FR" dirty="0"/>
              <a:t> </a:t>
            </a:r>
            <a:r>
              <a:rPr lang="fr-FR" dirty="0" err="1"/>
              <a:t>coding</a:t>
            </a:r>
            <a:r>
              <a:rPr lang="fr-FR" dirty="0"/>
              <a:t> support (Sebastian): </a:t>
            </a:r>
            <a:r>
              <a:rPr lang="fr-FR" dirty="0">
                <a:highlight>
                  <a:srgbClr val="00FF00"/>
                </a:highlight>
              </a:rPr>
              <a:t>w18484</a:t>
            </a:r>
          </a:p>
          <a:p>
            <a:r>
              <a:rPr lang="fr-FR" dirty="0"/>
              <a:t>CE 2.17 on </a:t>
            </a:r>
            <a:r>
              <a:rPr lang="fr-FR" dirty="0" err="1"/>
              <a:t>Smoothing</a:t>
            </a:r>
            <a:r>
              <a:rPr lang="fr-FR" dirty="0"/>
              <a:t> (Julien): </a:t>
            </a:r>
            <a:r>
              <a:rPr lang="fr-FR" dirty="0">
                <a:highlight>
                  <a:srgbClr val="00FF00"/>
                </a:highlight>
              </a:rPr>
              <a:t>w18496</a:t>
            </a:r>
          </a:p>
          <a:p>
            <a:r>
              <a:rPr lang="en-US" dirty="0"/>
              <a:t>CE 2.18 on patch packing (Danillo): </a:t>
            </a:r>
            <a:r>
              <a:rPr lang="en-US" dirty="0">
                <a:highlight>
                  <a:srgbClr val="00FF00"/>
                </a:highlight>
              </a:rPr>
              <a:t>w18499</a:t>
            </a:r>
          </a:p>
          <a:p>
            <a:r>
              <a:rPr lang="fr-FR" dirty="0"/>
              <a:t>CE 2.19 on V-PCC </a:t>
            </a:r>
            <a:r>
              <a:rPr lang="fr-FR" dirty="0" err="1"/>
              <a:t>tiles</a:t>
            </a:r>
            <a:r>
              <a:rPr lang="fr-FR" dirty="0"/>
              <a:t> (</a:t>
            </a:r>
            <a:r>
              <a:rPr lang="fr-FR" dirty="0" err="1"/>
              <a:t>Arash</a:t>
            </a:r>
            <a:r>
              <a:rPr lang="fr-FR" dirty="0"/>
              <a:t>): </a:t>
            </a:r>
            <a:r>
              <a:rPr lang="fr-FR" dirty="0">
                <a:highlight>
                  <a:srgbClr val="00FF00"/>
                </a:highlight>
              </a:rPr>
              <a:t>w18485</a:t>
            </a:r>
          </a:p>
          <a:p>
            <a:r>
              <a:rPr lang="fr-FR" dirty="0"/>
              <a:t>CE 2.20 </a:t>
            </a:r>
            <a:r>
              <a:rPr lang="fr-FR" dirty="0" err="1"/>
              <a:t>occupancy</a:t>
            </a:r>
            <a:r>
              <a:rPr lang="fr-FR" dirty="0"/>
              <a:t> </a:t>
            </a:r>
            <a:r>
              <a:rPr lang="fr-FR" dirty="0" err="1"/>
              <a:t>map</a:t>
            </a:r>
            <a:r>
              <a:rPr lang="fr-FR" dirty="0"/>
              <a:t> 2D </a:t>
            </a:r>
            <a:r>
              <a:rPr lang="fr-FR" dirty="0" err="1"/>
              <a:t>filters</a:t>
            </a:r>
            <a:r>
              <a:rPr lang="fr-FR" dirty="0"/>
              <a:t> (</a:t>
            </a:r>
            <a:r>
              <a:rPr lang="fr-FR" dirty="0" err="1"/>
              <a:t>Kangying</a:t>
            </a:r>
            <a:r>
              <a:rPr lang="fr-FR" dirty="0"/>
              <a:t>): </a:t>
            </a:r>
            <a:r>
              <a:rPr lang="fr-FR" dirty="0">
                <a:highlight>
                  <a:srgbClr val="00FF00"/>
                </a:highlight>
              </a:rPr>
              <a:t>w18491</a:t>
            </a:r>
          </a:p>
          <a:p>
            <a:r>
              <a:rPr lang="en-US" dirty="0"/>
              <a:t>CE 2.24 on High Level syntax (Vlad): </a:t>
            </a:r>
            <a:r>
              <a:rPr lang="en-US" dirty="0">
                <a:highlight>
                  <a:srgbClr val="00FF00"/>
                </a:highlight>
              </a:rPr>
              <a:t>w18497</a:t>
            </a:r>
          </a:p>
          <a:p>
            <a:r>
              <a:rPr lang="fr-FR" dirty="0"/>
              <a:t>CE 2.25 on PCM Points placement (Jungsun): </a:t>
            </a:r>
            <a:r>
              <a:rPr lang="fr-FR" dirty="0">
                <a:highlight>
                  <a:srgbClr val="00FF00"/>
                </a:highlight>
              </a:rPr>
              <a:t>w18507</a:t>
            </a:r>
            <a:endParaRPr lang="fr-FR" dirty="0"/>
          </a:p>
          <a:p>
            <a:r>
              <a:rPr lang="en-US" dirty="0"/>
              <a:t>CE 2.26 on Enhanced Occupancy Map (Joan): </a:t>
            </a:r>
            <a:r>
              <a:rPr lang="en-US" dirty="0">
                <a:highlight>
                  <a:srgbClr val="00FF00"/>
                </a:highlight>
              </a:rPr>
              <a:t>w18508</a:t>
            </a:r>
          </a:p>
        </p:txBody>
      </p:sp>
    </p:spTree>
    <p:extLst>
      <p:ext uri="{BB962C8B-B14F-4D97-AF65-F5344CB8AC3E}">
        <p14:creationId xmlns:p14="http://schemas.microsoft.com/office/powerpoint/2010/main" val="36164153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031CA-8CEC-459C-B74D-5CB1D218FB32}"/>
              </a:ext>
            </a:extLst>
          </p:cNvPr>
          <p:cNvSpPr>
            <a:spLocks noGrp="1"/>
          </p:cNvSpPr>
          <p:nvPr>
            <p:ph type="title"/>
          </p:nvPr>
        </p:nvSpPr>
        <p:spPr>
          <a:xfrm>
            <a:off x="838200" y="0"/>
            <a:ext cx="10515600" cy="969624"/>
          </a:xfrm>
        </p:spPr>
        <p:txBody>
          <a:bodyPr/>
          <a:lstStyle/>
          <a:p>
            <a:r>
              <a:rPr lang="de-DE" dirty="0"/>
              <a:t>Conduct </a:t>
            </a:r>
            <a:r>
              <a:rPr lang="de-DE" dirty="0" err="1"/>
              <a:t>the</a:t>
            </a:r>
            <a:r>
              <a:rPr lang="de-DE" dirty="0"/>
              <a:t> CEs – TMC2</a:t>
            </a:r>
          </a:p>
        </p:txBody>
      </p:sp>
      <p:sp>
        <p:nvSpPr>
          <p:cNvPr id="3" name="Content Placeholder 2">
            <a:extLst>
              <a:ext uri="{FF2B5EF4-FFF2-40B4-BE49-F238E27FC236}">
                <a16:creationId xmlns:a16="http://schemas.microsoft.com/office/drawing/2014/main" id="{F0498D70-1C82-495E-B25B-7CB3E2F8DA5D}"/>
              </a:ext>
            </a:extLst>
          </p:cNvPr>
          <p:cNvSpPr>
            <a:spLocks noGrp="1"/>
          </p:cNvSpPr>
          <p:nvPr>
            <p:ph idx="1"/>
          </p:nvPr>
        </p:nvSpPr>
        <p:spPr>
          <a:xfrm>
            <a:off x="838200" y="997550"/>
            <a:ext cx="10515600" cy="5497740"/>
          </a:xfrm>
        </p:spPr>
        <p:txBody>
          <a:bodyPr>
            <a:normAutofit/>
          </a:bodyPr>
          <a:lstStyle/>
          <a:p>
            <a:r>
              <a:rPr lang="en-US" dirty="0"/>
              <a:t>CE 2.27 on Encoder speed up (Rajan): </a:t>
            </a:r>
            <a:r>
              <a:rPr lang="en-US" dirty="0">
                <a:highlight>
                  <a:srgbClr val="00FF00"/>
                </a:highlight>
              </a:rPr>
              <a:t>w18509</a:t>
            </a:r>
          </a:p>
          <a:p>
            <a:r>
              <a:rPr lang="en-US" dirty="0"/>
              <a:t>CE 2.28 on Designing Conformance Units and SEI message (Alexis): </a:t>
            </a:r>
            <a:r>
              <a:rPr lang="en-US" dirty="0">
                <a:highlight>
                  <a:srgbClr val="00FF00"/>
                </a:highlight>
              </a:rPr>
              <a:t>w18510</a:t>
            </a:r>
            <a:endParaRPr lang="en-US" dirty="0"/>
          </a:p>
          <a:p>
            <a:r>
              <a:rPr lang="fr-FR" dirty="0"/>
              <a:t>CE 2.29 on Delta D1 projection directions (Rajan): </a:t>
            </a:r>
            <a:r>
              <a:rPr lang="fr-FR" dirty="0">
                <a:highlight>
                  <a:srgbClr val="00FF00"/>
                </a:highlight>
              </a:rPr>
              <a:t>w18531</a:t>
            </a:r>
            <a:endParaRPr lang="en-US" dirty="0">
              <a:highlight>
                <a:srgbClr val="00FF00"/>
              </a:highlight>
            </a:endParaRPr>
          </a:p>
          <a:p>
            <a:r>
              <a:rPr lang="en-US" dirty="0"/>
              <a:t>EE 2.1 on 3D motion estimation (Junsik Kim): </a:t>
            </a:r>
            <a:r>
              <a:rPr lang="en-US" dirty="0">
                <a:highlight>
                  <a:srgbClr val="00FF00"/>
                </a:highlight>
              </a:rPr>
              <a:t>w18493</a:t>
            </a:r>
          </a:p>
          <a:p>
            <a:r>
              <a:rPr lang="en-US" dirty="0"/>
              <a:t>EE 2.4 on </a:t>
            </a:r>
            <a:r>
              <a:rPr lang="en-US" dirty="0" err="1"/>
              <a:t>homography</a:t>
            </a:r>
            <a:r>
              <a:rPr lang="en-US" dirty="0"/>
              <a:t> representation of per patch transform (Danillo): </a:t>
            </a:r>
            <a:r>
              <a:rPr lang="en-US" dirty="0">
                <a:highlight>
                  <a:srgbClr val="00FF00"/>
                </a:highlight>
              </a:rPr>
              <a:t>w18511</a:t>
            </a:r>
          </a:p>
          <a:p>
            <a:r>
              <a:rPr lang="en-US" dirty="0"/>
              <a:t>EE 2.5 rendering optimization (Sebastian): </a:t>
            </a:r>
            <a:r>
              <a:rPr lang="en-US" dirty="0">
                <a:highlight>
                  <a:srgbClr val="00FF00"/>
                </a:highlight>
              </a:rPr>
              <a:t>w18512</a:t>
            </a:r>
            <a:endParaRPr lang="en-US" dirty="0"/>
          </a:p>
          <a:p>
            <a:r>
              <a:rPr lang="en-US" dirty="0"/>
              <a:t>EE 2.6 mesh coding with V-PCC (Madhukar): </a:t>
            </a:r>
            <a:r>
              <a:rPr lang="en-US" dirty="0">
                <a:highlight>
                  <a:srgbClr val="00FF00"/>
                </a:highlight>
              </a:rPr>
              <a:t>w18513</a:t>
            </a:r>
            <a:endParaRPr lang="en-US" dirty="0"/>
          </a:p>
          <a:p>
            <a:r>
              <a:rPr lang="en-US" dirty="0"/>
              <a:t>VE 2.1 on removing arithmetic encoder (Jungsun): </a:t>
            </a:r>
            <a:r>
              <a:rPr lang="en-US" dirty="0">
                <a:highlight>
                  <a:srgbClr val="00FF00"/>
                </a:highlight>
              </a:rPr>
              <a:t>w18514 </a:t>
            </a:r>
            <a:r>
              <a:rPr lang="en-US" dirty="0"/>
              <a:t>(30/03/2019)</a:t>
            </a:r>
          </a:p>
        </p:txBody>
      </p:sp>
    </p:spTree>
    <p:extLst>
      <p:ext uri="{BB962C8B-B14F-4D97-AF65-F5344CB8AC3E}">
        <p14:creationId xmlns:p14="http://schemas.microsoft.com/office/powerpoint/2010/main" val="4544054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FF046-2D23-4D6B-B21A-F4182DB9B558}"/>
              </a:ext>
            </a:extLst>
          </p:cNvPr>
          <p:cNvSpPr>
            <a:spLocks noGrp="1"/>
          </p:cNvSpPr>
          <p:nvPr>
            <p:ph type="title"/>
          </p:nvPr>
        </p:nvSpPr>
        <p:spPr>
          <a:xfrm>
            <a:off x="838200" y="5900"/>
            <a:ext cx="10515600" cy="1325563"/>
          </a:xfrm>
        </p:spPr>
        <p:txBody>
          <a:bodyPr/>
          <a:lstStyle/>
          <a:p>
            <a:r>
              <a:rPr lang="fr-FR" dirty="0"/>
              <a:t>CE 0.2 on content</a:t>
            </a:r>
          </a:p>
        </p:txBody>
      </p:sp>
      <p:sp>
        <p:nvSpPr>
          <p:cNvPr id="7" name="Content Placeholder 2">
            <a:extLst>
              <a:ext uri="{FF2B5EF4-FFF2-40B4-BE49-F238E27FC236}">
                <a16:creationId xmlns:a16="http://schemas.microsoft.com/office/drawing/2014/main" id="{BCBC0308-F4AD-4FB3-9C1F-983EB5F69DA8}"/>
              </a:ext>
            </a:extLst>
          </p:cNvPr>
          <p:cNvSpPr txBox="1">
            <a:spLocks/>
          </p:cNvSpPr>
          <p:nvPr/>
        </p:nvSpPr>
        <p:spPr>
          <a:xfrm>
            <a:off x="838200" y="5577839"/>
            <a:ext cx="10515600" cy="599123"/>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2018/06/19	V-PCC CE Software and results are released to cross-checkers</a:t>
            </a:r>
            <a:endParaRPr lang="fr-FR" dirty="0"/>
          </a:p>
          <a:p>
            <a:r>
              <a:rPr lang="en-GB" dirty="0"/>
              <a:t>2019/06/26	</a:t>
            </a:r>
            <a:r>
              <a:rPr lang="en-US" dirty="0"/>
              <a:t>V-PCC Preliminary feedback from cross-checkers to proponents</a:t>
            </a:r>
            <a:endParaRPr lang="fr-FR" dirty="0"/>
          </a:p>
        </p:txBody>
      </p:sp>
      <p:graphicFrame>
        <p:nvGraphicFramePr>
          <p:cNvPr id="8" name="Table 7">
            <a:extLst>
              <a:ext uri="{FF2B5EF4-FFF2-40B4-BE49-F238E27FC236}">
                <a16:creationId xmlns:a16="http://schemas.microsoft.com/office/drawing/2014/main" id="{016CE69C-AF76-4371-8DC2-ACAF3B1F4C30}"/>
              </a:ext>
            </a:extLst>
          </p:cNvPr>
          <p:cNvGraphicFramePr>
            <a:graphicFrameLocks noGrp="1"/>
          </p:cNvGraphicFramePr>
          <p:nvPr>
            <p:extLst>
              <p:ext uri="{D42A27DB-BD31-4B8C-83A1-F6EECF244321}">
                <p14:modId xmlns:p14="http://schemas.microsoft.com/office/powerpoint/2010/main" val="2392526559"/>
              </p:ext>
            </p:extLst>
          </p:nvPr>
        </p:nvGraphicFramePr>
        <p:xfrm>
          <a:off x="838200" y="1331276"/>
          <a:ext cx="10399193" cy="3692924"/>
        </p:xfrm>
        <a:graphic>
          <a:graphicData uri="http://schemas.openxmlformats.org/drawingml/2006/table">
            <a:tbl>
              <a:tblPr firstRow="1" firstCol="1" bandRow="1"/>
              <a:tblGrid>
                <a:gridCol w="1373823">
                  <a:extLst>
                    <a:ext uri="{9D8B030D-6E8A-4147-A177-3AD203B41FA5}">
                      <a16:colId xmlns:a16="http://schemas.microsoft.com/office/drawing/2014/main" val="601990785"/>
                    </a:ext>
                  </a:extLst>
                </a:gridCol>
                <a:gridCol w="2061791">
                  <a:extLst>
                    <a:ext uri="{9D8B030D-6E8A-4147-A177-3AD203B41FA5}">
                      <a16:colId xmlns:a16="http://schemas.microsoft.com/office/drawing/2014/main" val="4007678259"/>
                    </a:ext>
                  </a:extLst>
                </a:gridCol>
                <a:gridCol w="2616603">
                  <a:extLst>
                    <a:ext uri="{9D8B030D-6E8A-4147-A177-3AD203B41FA5}">
                      <a16:colId xmlns:a16="http://schemas.microsoft.com/office/drawing/2014/main" val="2070531184"/>
                    </a:ext>
                  </a:extLst>
                </a:gridCol>
                <a:gridCol w="528393">
                  <a:extLst>
                    <a:ext uri="{9D8B030D-6E8A-4147-A177-3AD203B41FA5}">
                      <a16:colId xmlns:a16="http://schemas.microsoft.com/office/drawing/2014/main" val="3243787865"/>
                    </a:ext>
                  </a:extLst>
                </a:gridCol>
                <a:gridCol w="3818583">
                  <a:extLst>
                    <a:ext uri="{9D8B030D-6E8A-4147-A177-3AD203B41FA5}">
                      <a16:colId xmlns:a16="http://schemas.microsoft.com/office/drawing/2014/main" val="841775404"/>
                    </a:ext>
                  </a:extLst>
                </a:gridCol>
              </a:tblGrid>
              <a:tr h="362519">
                <a:tc>
                  <a:txBody>
                    <a:bodyPr/>
                    <a:lstStyle/>
                    <a:p>
                      <a:pPr algn="ctr">
                        <a:lnSpc>
                          <a:spcPct val="115000"/>
                        </a:lnSpc>
                        <a:spcAft>
                          <a:spcPts val="1000"/>
                        </a:spcAft>
                      </a:pPr>
                      <a:r>
                        <a:rPr lang="en-US" sz="1100" b="1" i="1">
                          <a:effectLst/>
                          <a:latin typeface="Calibri" panose="020F0502020204030204" pitchFamily="34" charset="0"/>
                          <a:ea typeface="Yu Mincho" panose="02020400000000000000" pitchFamily="18" charset="-128"/>
                          <a:cs typeface="Times New Roman" panose="02020603050405020304" pitchFamily="18" charset="0"/>
                        </a:rPr>
                        <a:t>Participant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15000"/>
                        </a:lnSpc>
                        <a:spcAft>
                          <a:spcPts val="1000"/>
                        </a:spcAft>
                      </a:pPr>
                      <a:r>
                        <a:rPr lang="en-US" sz="1100" b="1" i="1">
                          <a:effectLst/>
                          <a:latin typeface="Calibri" panose="020F0502020204030204" pitchFamily="34" charset="0"/>
                          <a:ea typeface="Yu Mincho" panose="02020400000000000000" pitchFamily="18" charset="-128"/>
                          <a:cs typeface="Times New Roman" panose="02020603050405020304" pitchFamily="18" charset="0"/>
                        </a:rPr>
                        <a:t>Contact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15000"/>
                        </a:lnSpc>
                        <a:spcAft>
                          <a:spcPts val="1000"/>
                        </a:spcAft>
                      </a:pPr>
                      <a:r>
                        <a:rPr lang="en-US" sz="1100" b="1" i="1" dirty="0">
                          <a:effectLst/>
                          <a:latin typeface="Calibri" panose="020F0502020204030204" pitchFamily="34" charset="0"/>
                          <a:ea typeface="Yu Mincho" panose="02020400000000000000" pitchFamily="18" charset="-128"/>
                          <a:cs typeface="Times New Roman" panose="02020603050405020304" pitchFamily="18" charset="0"/>
                        </a:rPr>
                        <a:t>Topic</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15000"/>
                        </a:lnSpc>
                        <a:spcAft>
                          <a:spcPts val="1000"/>
                        </a:spcAft>
                      </a:pPr>
                      <a:r>
                        <a:rPr lang="en-US" sz="1100" b="1" i="1">
                          <a:effectLst/>
                          <a:latin typeface="Calibri" panose="020F0502020204030204" pitchFamily="34" charset="0"/>
                          <a:ea typeface="Yu Mincho" panose="02020400000000000000" pitchFamily="18" charset="-128"/>
                          <a:cs typeface="Times New Roman" panose="02020603050405020304" pitchFamily="18" charset="0"/>
                        </a:rPr>
                        <a:t>Type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15000"/>
                        </a:lnSpc>
                        <a:spcAft>
                          <a:spcPts val="1000"/>
                        </a:spcAft>
                      </a:pPr>
                      <a:r>
                        <a:rPr lang="de-DE" sz="1100" b="1" dirty="0">
                          <a:effectLst/>
                          <a:latin typeface="Calibri" panose="020F0502020204030204" pitchFamily="34" charset="0"/>
                          <a:ea typeface="Calibri" panose="020F0502020204030204" pitchFamily="34" charset="0"/>
                          <a:cs typeface="Times New Roman" panose="02020603050405020304" pitchFamily="18" charset="0"/>
                        </a:rPr>
                        <a:t>Status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extLst>
                  <a:ext uri="{0D108BD9-81ED-4DB2-BD59-A6C34878D82A}">
                    <a16:rowId xmlns:a16="http://schemas.microsoft.com/office/drawing/2014/main" val="3736705978"/>
                  </a:ext>
                </a:extLst>
              </a:tr>
              <a:tr h="362519">
                <a:tc>
                  <a:txBody>
                    <a:bodyPr/>
                    <a:lstStyle/>
                    <a:p>
                      <a:pPr algn="ctr">
                        <a:lnSpc>
                          <a:spcPct val="115000"/>
                        </a:lnSpc>
                        <a:spcAft>
                          <a:spcPts val="1000"/>
                        </a:spcAft>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Sony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dirty="0" err="1">
                          <a:effectLst/>
                          <a:latin typeface="Calibri" panose="020F0502020204030204" pitchFamily="34" charset="0"/>
                          <a:ea typeface="Times New Roman" panose="02020603050405020304" pitchFamily="18" charset="0"/>
                          <a:cs typeface="Times New Roman" panose="02020603050405020304" pitchFamily="18" charset="0"/>
                        </a:rPr>
                        <a:t>Ohji</a:t>
                      </a: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 Nakagami</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a:effectLst/>
                          <a:latin typeface="Calibri" panose="020F0502020204030204" pitchFamily="34" charset="0"/>
                          <a:ea typeface="Yu Mincho" panose="02020400000000000000" pitchFamily="18" charset="-128"/>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dirty="0">
                          <a:effectLst/>
                          <a:latin typeface="Calibri" panose="020F0502020204030204" pitchFamily="34" charset="0"/>
                          <a:ea typeface="Yu Mincho" panose="02020400000000000000" pitchFamily="18" charset="-128"/>
                          <a:cs typeface="Times New Roman" panose="02020603050405020304" pitchFamily="18" charset="0"/>
                        </a:rPr>
                        <a:t>C</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01380473"/>
                  </a:ext>
                </a:extLst>
              </a:tr>
              <a:tr h="1132713">
                <a:tc>
                  <a:txBody>
                    <a:bodyPr/>
                    <a:lstStyle/>
                    <a:p>
                      <a:pPr algn="ctr">
                        <a:lnSpc>
                          <a:spcPct val="115000"/>
                        </a:lnSpc>
                        <a:spcAft>
                          <a:spcPts val="100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Samsung</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Indranil Sinharoy</a:t>
                      </a:r>
                      <a:br>
                        <a:rPr lang="en-US" sz="1100">
                          <a:effectLst/>
                          <a:latin typeface="Calibri" panose="020F0502020204030204" pitchFamily="34" charset="0"/>
                          <a:ea typeface="Times New Roman" panose="02020603050405020304" pitchFamily="18" charset="0"/>
                          <a:cs typeface="Times New Roman" panose="02020603050405020304" pitchFamily="18" charset="0"/>
                        </a:rPr>
                      </a:br>
                      <a:r>
                        <a:rPr lang="en-US" sz="1100">
                          <a:effectLst/>
                          <a:latin typeface="Calibri" panose="020F0502020204030204" pitchFamily="34" charset="0"/>
                          <a:ea typeface="Yu Mincho" panose="02020400000000000000" pitchFamily="18" charset="-128"/>
                          <a:cs typeface="Times New Roman" panose="02020603050405020304" pitchFamily="18" charset="0"/>
                        </a:rPr>
                        <a:t>Rajan Laxman Joshi</a:t>
                      </a:r>
                      <a:br>
                        <a:rPr lang="en-US" sz="1100">
                          <a:effectLst/>
                          <a:latin typeface="Calibri" panose="020F0502020204030204" pitchFamily="34" charset="0"/>
                          <a:ea typeface="Yu Mincho" panose="02020400000000000000" pitchFamily="18" charset="-128"/>
                          <a:cs typeface="Times New Roman" panose="02020603050405020304" pitchFamily="18" charset="0"/>
                        </a:rPr>
                      </a:br>
                      <a:r>
                        <a:rPr lang="en-US" sz="1100">
                          <a:effectLst/>
                          <a:latin typeface="Calibri" panose="020F0502020204030204" pitchFamily="34" charset="0"/>
                          <a:ea typeface="Times New Roman" panose="02020603050405020304" pitchFamily="18" charset="0"/>
                          <a:cs typeface="Times New Roman" panose="02020603050405020304" pitchFamily="18" charset="0"/>
                        </a:rPr>
                        <a:t>Madhkuar Budagavi</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Samsung </a:t>
                      </a:r>
                      <a:r>
                        <a:rPr lang="en-US" sz="1100" dirty="0">
                          <a:effectLst/>
                          <a:latin typeface="Calibri" panose="020F0502020204030204" pitchFamily="34" charset="0"/>
                          <a:ea typeface="Yu Mincho" panose="02020400000000000000" pitchFamily="18" charset="-128"/>
                          <a:cs typeface="Times New Roman" panose="02020603050405020304" pitchFamily="18" charset="0"/>
                        </a:rPr>
                        <a:t>dataset</a:t>
                      </a: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 (Cat 2)</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P</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de-DE" sz="1100" dirty="0" err="1">
                          <a:effectLst/>
                          <a:latin typeface="Calibri" panose="020F0502020204030204" pitchFamily="34" charset="0"/>
                          <a:ea typeface="Calibri" panose="020F0502020204030204" pitchFamily="34" charset="0"/>
                          <a:cs typeface="Times New Roman" panose="02020603050405020304" pitchFamily="18" charset="0"/>
                        </a:rPr>
                        <a:t>No</a:t>
                      </a:r>
                      <a:r>
                        <a:rPr lang="de-DE" sz="1100" dirty="0">
                          <a:effectLst/>
                          <a:latin typeface="Calibri" panose="020F0502020204030204" pitchFamily="34" charset="0"/>
                          <a:ea typeface="Calibri" panose="020F0502020204030204" pitchFamily="34" charset="0"/>
                          <a:cs typeface="Times New Roman" panose="02020603050405020304" pitchFamily="18" charset="0"/>
                        </a:rPr>
                        <a:t> </a:t>
                      </a:r>
                      <a:r>
                        <a:rPr lang="de-DE" sz="1100" dirty="0" err="1">
                          <a:effectLst/>
                          <a:latin typeface="Calibri" panose="020F0502020204030204" pitchFamily="34" charset="0"/>
                          <a:ea typeface="Calibri" panose="020F0502020204030204" pitchFamily="34" charset="0"/>
                          <a:cs typeface="Times New Roman" panose="02020603050405020304" pitchFamily="18" charset="0"/>
                        </a:rPr>
                        <a:t>activity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80893256"/>
                  </a:ext>
                </a:extLst>
              </a:tr>
              <a:tr h="747616">
                <a:tc>
                  <a:txBody>
                    <a:bodyPr/>
                    <a:lstStyle/>
                    <a:p>
                      <a:pPr algn="ctr">
                        <a:lnSpc>
                          <a:spcPct val="115000"/>
                        </a:lnSpc>
                        <a:spcAft>
                          <a:spcPts val="1000"/>
                        </a:spcAft>
                      </a:pPr>
                      <a:r>
                        <a:rPr lang="en-US" sz="1100">
                          <a:effectLst/>
                          <a:latin typeface="Calibri" panose="020F0502020204030204" pitchFamily="34" charset="0"/>
                          <a:ea typeface="Yu Mincho" panose="02020400000000000000" pitchFamily="18" charset="-128"/>
                          <a:cs typeface="Times New Roman" panose="02020603050405020304" pitchFamily="18" charset="0"/>
                        </a:rPr>
                        <a:t>Fraunhofer HHI</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a:effectLst/>
                          <a:latin typeface="Calibri" panose="020F0502020204030204" pitchFamily="34" charset="0"/>
                          <a:ea typeface="Yu Mincho" panose="02020400000000000000" pitchFamily="18" charset="-128"/>
                          <a:cs typeface="Times New Roman" panose="02020603050405020304" pitchFamily="18" charset="0"/>
                        </a:rPr>
                        <a:t>Thomas Ebner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a:effectLst/>
                          <a:latin typeface="Calibri" panose="020F0502020204030204" pitchFamily="34" charset="0"/>
                          <a:ea typeface="Yu Mincho" panose="02020400000000000000" pitchFamily="18" charset="-128"/>
                          <a:cs typeface="Times New Roman" panose="02020603050405020304" pitchFamily="18" charset="0"/>
                        </a:rPr>
                        <a:t>HHI dataset (Cat 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a:effectLst/>
                          <a:latin typeface="Calibri" panose="020F0502020204030204" pitchFamily="34" charset="0"/>
                          <a:ea typeface="Yu Mincho" panose="02020400000000000000" pitchFamily="18" charset="-128"/>
                          <a:cs typeface="Times New Roman" panose="02020603050405020304" pitchFamily="18" charset="0"/>
                        </a:rPr>
                        <a:t>P</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de-DE" sz="1100" dirty="0" err="1">
                          <a:effectLst/>
                          <a:latin typeface="Calibri" panose="020F0502020204030204" pitchFamily="34" charset="0"/>
                          <a:ea typeface="Calibri" panose="020F0502020204030204" pitchFamily="34" charset="0"/>
                          <a:cs typeface="Times New Roman" panose="02020603050405020304" pitchFamily="18" charset="0"/>
                        </a:rPr>
                        <a:t>No</a:t>
                      </a:r>
                      <a:r>
                        <a:rPr lang="de-DE" sz="1100" dirty="0">
                          <a:effectLst/>
                          <a:latin typeface="Calibri" panose="020F0502020204030204" pitchFamily="34" charset="0"/>
                          <a:ea typeface="Calibri" panose="020F0502020204030204" pitchFamily="34" charset="0"/>
                          <a:cs typeface="Times New Roman" panose="02020603050405020304" pitchFamily="18" charset="0"/>
                        </a:rPr>
                        <a:t> </a:t>
                      </a:r>
                      <a:r>
                        <a:rPr lang="de-DE" sz="1100" dirty="0" err="1">
                          <a:effectLst/>
                          <a:latin typeface="Calibri" panose="020F0502020204030204" pitchFamily="34" charset="0"/>
                          <a:ea typeface="Calibri" panose="020F0502020204030204" pitchFamily="34" charset="0"/>
                          <a:cs typeface="Times New Roman" panose="02020603050405020304" pitchFamily="18" charset="0"/>
                        </a:rPr>
                        <a:t>activity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77577668"/>
                  </a:ext>
                </a:extLst>
              </a:tr>
              <a:tr h="362519">
                <a:tc>
                  <a:txBody>
                    <a:bodyPr/>
                    <a:lstStyle/>
                    <a:p>
                      <a:pPr algn="ctr">
                        <a:lnSpc>
                          <a:spcPct val="115000"/>
                        </a:lnSpc>
                        <a:spcAft>
                          <a:spcPts val="100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Technicolor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Ralf Schaefer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HHI </a:t>
                      </a:r>
                      <a:r>
                        <a:rPr lang="en-US" sz="1100">
                          <a:effectLst/>
                          <a:latin typeface="Calibri" panose="020F0502020204030204" pitchFamily="34" charset="0"/>
                          <a:ea typeface="Yu Mincho" panose="02020400000000000000" pitchFamily="18" charset="-128"/>
                          <a:cs typeface="Times New Roman" panose="02020603050405020304" pitchFamily="18" charset="0"/>
                        </a:rPr>
                        <a:t>dataset </a:t>
                      </a:r>
                      <a:r>
                        <a:rPr lang="en-US" sz="1100">
                          <a:effectLst/>
                          <a:latin typeface="Calibri" panose="020F0502020204030204" pitchFamily="34" charset="0"/>
                          <a:ea typeface="Times New Roman" panose="02020603050405020304" pitchFamily="18" charset="0"/>
                          <a:cs typeface="Times New Roman" panose="02020603050405020304" pitchFamily="18" charset="0"/>
                        </a:rPr>
                        <a:t>(Cat 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53778528"/>
                  </a:ext>
                </a:extLst>
              </a:tr>
              <a:tr h="362519">
                <a:tc>
                  <a:txBody>
                    <a:bodyPr/>
                    <a:lstStyle/>
                    <a:p>
                      <a:pPr algn="ctr">
                        <a:lnSpc>
                          <a:spcPct val="115000"/>
                        </a:lnSpc>
                        <a:spcAft>
                          <a:spcPts val="1000"/>
                        </a:spcAft>
                      </a:pPr>
                      <a:r>
                        <a:rPr lang="en-US" sz="1100">
                          <a:effectLst/>
                          <a:latin typeface="Calibri" panose="020F0502020204030204" pitchFamily="34" charset="0"/>
                          <a:ea typeface="Yu Mincho" panose="02020400000000000000" pitchFamily="18" charset="-128"/>
                          <a:cs typeface="Times New Roman" panose="02020603050405020304" pitchFamily="18" charset="0"/>
                        </a:rPr>
                        <a:t>Blackberry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a:effectLst/>
                          <a:latin typeface="Calibri" panose="020F0502020204030204" pitchFamily="34" charset="0"/>
                          <a:ea typeface="Yu Mincho" panose="02020400000000000000" pitchFamily="18" charset="-128"/>
                          <a:cs typeface="Times New Roman" panose="02020603050405020304" pitchFamily="18" charset="0"/>
                        </a:rPr>
                        <a:t>David Flynn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a:effectLst/>
                          <a:latin typeface="Calibri" panose="020F0502020204030204" pitchFamily="34" charset="0"/>
                          <a:ea typeface="Yu Mincho" panose="02020400000000000000" pitchFamily="18" charset="-128"/>
                          <a:cs typeface="Times New Roman" panose="02020603050405020304" pitchFamily="18" charset="0"/>
                        </a:rPr>
                        <a: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a:effectLst/>
                          <a:latin typeface="Calibri" panose="020F0502020204030204" pitchFamily="34" charset="0"/>
                          <a:ea typeface="Yu Mincho" panose="02020400000000000000" pitchFamily="18" charset="-128"/>
                          <a:cs typeface="Times New Roman" panose="02020603050405020304" pitchFamily="18" charset="0"/>
                        </a:rPr>
                        <a:t>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30601362"/>
                  </a:ext>
                </a:extLst>
              </a:tr>
              <a:tr h="362519">
                <a:tc>
                  <a:txBody>
                    <a:bodyPr/>
                    <a:lstStyle/>
                    <a:p>
                      <a:pPr algn="ctr">
                        <a:lnSpc>
                          <a:spcPct val="115000"/>
                        </a:lnSpc>
                        <a:spcAft>
                          <a:spcPts val="100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Nokia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Mika Pesonen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dirty="0">
                          <a:effectLst/>
                          <a:latin typeface="Calibri" panose="020F0502020204030204" pitchFamily="34" charset="0"/>
                          <a:ea typeface="Yu Mincho" panose="02020400000000000000" pitchFamily="18" charset="-128"/>
                          <a:cs typeface="Times New Roman" panose="02020603050405020304" pitchFamily="18"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51803880"/>
                  </a:ext>
                </a:extLst>
              </a:tr>
            </a:tbl>
          </a:graphicData>
        </a:graphic>
      </p:graphicFrame>
    </p:spTree>
    <p:extLst>
      <p:ext uri="{BB962C8B-B14F-4D97-AF65-F5344CB8AC3E}">
        <p14:creationId xmlns:p14="http://schemas.microsoft.com/office/powerpoint/2010/main" val="10664627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FF046-2D23-4D6B-B21A-F4182DB9B558}"/>
              </a:ext>
            </a:extLst>
          </p:cNvPr>
          <p:cNvSpPr>
            <a:spLocks noGrp="1"/>
          </p:cNvSpPr>
          <p:nvPr>
            <p:ph type="title"/>
          </p:nvPr>
        </p:nvSpPr>
        <p:spPr>
          <a:xfrm>
            <a:off x="838200" y="5900"/>
            <a:ext cx="10515600" cy="1325563"/>
          </a:xfrm>
        </p:spPr>
        <p:txBody>
          <a:bodyPr/>
          <a:lstStyle/>
          <a:p>
            <a:r>
              <a:rPr lang="fr-FR" dirty="0"/>
              <a:t>CE 2.12 on </a:t>
            </a:r>
            <a:r>
              <a:rPr lang="fr-FR" dirty="0" err="1"/>
              <a:t>visual</a:t>
            </a:r>
            <a:r>
              <a:rPr lang="fr-FR" dirty="0"/>
              <a:t> </a:t>
            </a:r>
            <a:r>
              <a:rPr lang="fr-FR" dirty="0" err="1"/>
              <a:t>quality</a:t>
            </a:r>
            <a:endParaRPr lang="fr-FR" dirty="0"/>
          </a:p>
        </p:txBody>
      </p:sp>
      <p:sp>
        <p:nvSpPr>
          <p:cNvPr id="7" name="Content Placeholder 2">
            <a:extLst>
              <a:ext uri="{FF2B5EF4-FFF2-40B4-BE49-F238E27FC236}">
                <a16:creationId xmlns:a16="http://schemas.microsoft.com/office/drawing/2014/main" id="{BCBC0308-F4AD-4FB3-9C1F-983EB5F69DA8}"/>
              </a:ext>
            </a:extLst>
          </p:cNvPr>
          <p:cNvSpPr txBox="1">
            <a:spLocks/>
          </p:cNvSpPr>
          <p:nvPr/>
        </p:nvSpPr>
        <p:spPr>
          <a:xfrm>
            <a:off x="838200" y="5577839"/>
            <a:ext cx="10515600" cy="599123"/>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2018/06/19	V-PCC CE Software and results are released to cross-checkers</a:t>
            </a:r>
            <a:endParaRPr lang="fr-FR" dirty="0"/>
          </a:p>
          <a:p>
            <a:r>
              <a:rPr lang="en-GB" dirty="0"/>
              <a:t>2019/06/26	</a:t>
            </a:r>
            <a:r>
              <a:rPr lang="en-US" dirty="0"/>
              <a:t>V-PCC Preliminary feedback from cross-checkers to proponents</a:t>
            </a:r>
            <a:endParaRPr lang="fr-FR" dirty="0"/>
          </a:p>
        </p:txBody>
      </p:sp>
      <p:graphicFrame>
        <p:nvGraphicFramePr>
          <p:cNvPr id="4" name="Table 3">
            <a:extLst>
              <a:ext uri="{FF2B5EF4-FFF2-40B4-BE49-F238E27FC236}">
                <a16:creationId xmlns:a16="http://schemas.microsoft.com/office/drawing/2014/main" id="{AB7421E7-DA0E-4A96-976F-5331CCC90963}"/>
              </a:ext>
            </a:extLst>
          </p:cNvPr>
          <p:cNvGraphicFramePr>
            <a:graphicFrameLocks noGrp="1"/>
          </p:cNvGraphicFramePr>
          <p:nvPr>
            <p:extLst>
              <p:ext uri="{D42A27DB-BD31-4B8C-83A1-F6EECF244321}">
                <p14:modId xmlns:p14="http://schemas.microsoft.com/office/powerpoint/2010/main" val="3899021633"/>
              </p:ext>
            </p:extLst>
          </p:nvPr>
        </p:nvGraphicFramePr>
        <p:xfrm>
          <a:off x="838200" y="1331463"/>
          <a:ext cx="10515600" cy="3052117"/>
        </p:xfrm>
        <a:graphic>
          <a:graphicData uri="http://schemas.openxmlformats.org/drawingml/2006/table">
            <a:tbl>
              <a:tblPr firstRow="1" firstCol="1" bandRow="1"/>
              <a:tblGrid>
                <a:gridCol w="1300842">
                  <a:extLst>
                    <a:ext uri="{9D8B030D-6E8A-4147-A177-3AD203B41FA5}">
                      <a16:colId xmlns:a16="http://schemas.microsoft.com/office/drawing/2014/main" val="3067953525"/>
                    </a:ext>
                  </a:extLst>
                </a:gridCol>
                <a:gridCol w="1902278">
                  <a:extLst>
                    <a:ext uri="{9D8B030D-6E8A-4147-A177-3AD203B41FA5}">
                      <a16:colId xmlns:a16="http://schemas.microsoft.com/office/drawing/2014/main" val="2217606756"/>
                    </a:ext>
                  </a:extLst>
                </a:gridCol>
                <a:gridCol w="1608365">
                  <a:extLst>
                    <a:ext uri="{9D8B030D-6E8A-4147-A177-3AD203B41FA5}">
                      <a16:colId xmlns:a16="http://schemas.microsoft.com/office/drawing/2014/main" val="975792871"/>
                    </a:ext>
                  </a:extLst>
                </a:gridCol>
                <a:gridCol w="5704115">
                  <a:extLst>
                    <a:ext uri="{9D8B030D-6E8A-4147-A177-3AD203B41FA5}">
                      <a16:colId xmlns:a16="http://schemas.microsoft.com/office/drawing/2014/main" val="2535446620"/>
                    </a:ext>
                  </a:extLst>
                </a:gridCol>
              </a:tblGrid>
              <a:tr h="328672">
                <a:tc>
                  <a:txBody>
                    <a:bodyPr/>
                    <a:lstStyle/>
                    <a:p>
                      <a:pPr algn="ctr">
                        <a:lnSpc>
                          <a:spcPct val="115000"/>
                        </a:lnSpc>
                        <a:spcAft>
                          <a:spcPts val="1000"/>
                        </a:spcAft>
                      </a:pPr>
                      <a:r>
                        <a:rPr lang="en-US" sz="1100" b="1" i="1">
                          <a:effectLst/>
                          <a:latin typeface="Calibri" panose="020F0502020204030204" pitchFamily="34" charset="0"/>
                          <a:ea typeface="Yu Mincho" panose="02020400000000000000" pitchFamily="18" charset="-128"/>
                          <a:cs typeface="Times New Roman" panose="02020603050405020304" pitchFamily="18" charset="0"/>
                        </a:rPr>
                        <a:t>Participant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15000"/>
                        </a:lnSpc>
                        <a:spcAft>
                          <a:spcPts val="1000"/>
                        </a:spcAft>
                      </a:pPr>
                      <a:r>
                        <a:rPr lang="en-US" sz="1100" b="1" i="1" dirty="0">
                          <a:effectLst/>
                          <a:latin typeface="Calibri" panose="020F0502020204030204" pitchFamily="34" charset="0"/>
                          <a:ea typeface="Yu Mincho" panose="02020400000000000000" pitchFamily="18" charset="-128"/>
                          <a:cs typeface="Times New Roman" panose="02020603050405020304" pitchFamily="18" charset="0"/>
                        </a:rPr>
                        <a:t>Contact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15000"/>
                        </a:lnSpc>
                        <a:spcAft>
                          <a:spcPts val="1000"/>
                        </a:spcAft>
                      </a:pPr>
                      <a:r>
                        <a:rPr lang="en-US" sz="1100" b="1" i="1" dirty="0">
                          <a:effectLst/>
                          <a:latin typeface="Calibri" panose="020F0502020204030204" pitchFamily="34" charset="0"/>
                          <a:ea typeface="Yu Mincho" panose="02020400000000000000" pitchFamily="18" charset="-128"/>
                          <a:cs typeface="Times New Roman" panose="02020603050405020304" pitchFamily="18" charset="0"/>
                        </a:rPr>
                        <a:t>Type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15000"/>
                        </a:lnSpc>
                        <a:spcAft>
                          <a:spcPts val="1000"/>
                        </a:spcAft>
                      </a:pPr>
                      <a:r>
                        <a:rPr lang="de-DE" sz="1100" b="1" dirty="0">
                          <a:effectLst/>
                          <a:latin typeface="Calibri" panose="020F0502020204030204" pitchFamily="34" charset="0"/>
                          <a:ea typeface="Calibri" panose="020F0502020204030204" pitchFamily="34" charset="0"/>
                          <a:cs typeface="Times New Roman" panose="02020603050405020304" pitchFamily="18" charset="0"/>
                        </a:rPr>
                        <a:t>Status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extLst>
                  <a:ext uri="{0D108BD9-81ED-4DB2-BD59-A6C34878D82A}">
                    <a16:rowId xmlns:a16="http://schemas.microsoft.com/office/drawing/2014/main" val="3381202832"/>
                  </a:ext>
                </a:extLst>
              </a:tr>
              <a:tr h="907815">
                <a:tc>
                  <a:txBody>
                    <a:bodyPr/>
                    <a:lstStyle/>
                    <a:p>
                      <a:pPr algn="ctr">
                        <a:lnSpc>
                          <a:spcPct val="115000"/>
                        </a:lnSpc>
                        <a:spcAft>
                          <a:spcPts val="1000"/>
                        </a:spcAft>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Sony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Danillo Graziosi</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0"/>
                        </a:spcAft>
                      </a:pPr>
                      <a:r>
                        <a:rPr lang="en-US" sz="1100" dirty="0">
                          <a:effectLst/>
                          <a:latin typeface="Calibri" panose="020F0502020204030204" pitchFamily="34" charset="0"/>
                          <a:ea typeface="Yu Mincho" panose="02020400000000000000" pitchFamily="18" charset="-128"/>
                          <a:cs typeface="Times New Roman" panose="02020603050405020304" pitchFamily="18" charset="0"/>
                        </a:rPr>
                        <a:t>Alexandre </a:t>
                      </a:r>
                      <a:r>
                        <a:rPr lang="en-US" sz="1100" dirty="0" err="1">
                          <a:effectLst/>
                          <a:latin typeface="Calibri" panose="020F0502020204030204" pitchFamily="34" charset="0"/>
                          <a:ea typeface="Yu Mincho" panose="02020400000000000000" pitchFamily="18" charset="-128"/>
                          <a:cs typeface="Times New Roman" panose="02020603050405020304" pitchFamily="18" charset="0"/>
                        </a:rPr>
                        <a:t>Zaghetto</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dirty="0">
                          <a:effectLst/>
                          <a:latin typeface="Calibri" panose="020F0502020204030204" pitchFamily="34" charset="0"/>
                          <a:ea typeface="Yu Mincho" panose="02020400000000000000" pitchFamily="18" charset="-128"/>
                          <a:cs typeface="Times New Roman" panose="02020603050405020304" pitchFamily="18" charset="0"/>
                        </a:rPr>
                        <a:t>P</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de-DE" sz="1100" dirty="0">
                          <a:effectLst/>
                          <a:latin typeface="Calibri" panose="020F0502020204030204" pitchFamily="34" charset="0"/>
                          <a:ea typeface="Calibri" panose="020F0502020204030204" pitchFamily="34" charset="0"/>
                          <a:cs typeface="Times New Roman" panose="02020603050405020304" pitchFamily="18" charset="0"/>
                        </a:rPr>
                        <a:t>SW </a:t>
                      </a:r>
                      <a:r>
                        <a:rPr lang="de-DE" sz="1100" dirty="0" err="1">
                          <a:effectLst/>
                          <a:latin typeface="Calibri" panose="020F0502020204030204" pitchFamily="34" charset="0"/>
                          <a:ea typeface="Calibri" panose="020F0502020204030204" pitchFamily="34" charset="0"/>
                          <a:cs typeface="Times New Roman" panose="02020603050405020304" pitchFamily="18" charset="0"/>
                        </a:rPr>
                        <a:t>provided</a:t>
                      </a:r>
                      <a:r>
                        <a:rPr lang="de-DE" sz="1100" dirty="0">
                          <a:effectLst/>
                          <a:latin typeface="Calibri" panose="020F0502020204030204" pitchFamily="34" charset="0"/>
                          <a:ea typeface="Calibri" panose="020F0502020204030204" pitchFamily="34" charset="0"/>
                          <a:cs typeface="Times New Roman" panose="02020603050405020304" pitchFamily="18" charset="0"/>
                        </a:rPr>
                        <a:t> </a:t>
                      </a:r>
                      <a:r>
                        <a:rPr lang="de-DE" sz="1100" dirty="0" err="1">
                          <a:effectLst/>
                          <a:latin typeface="Calibri" panose="020F0502020204030204" pitchFamily="34" charset="0"/>
                          <a:ea typeface="Calibri" panose="020F0502020204030204" pitchFamily="34" charset="0"/>
                          <a:cs typeface="Times New Roman" panose="02020603050405020304" pitchFamily="18" charset="0"/>
                        </a:rPr>
                        <a:t>privately</a:t>
                      </a:r>
                      <a:r>
                        <a:rPr lang="de-DE" sz="1100" dirty="0">
                          <a:effectLst/>
                          <a:latin typeface="Calibri" panose="020F0502020204030204" pitchFamily="34" charset="0"/>
                          <a:ea typeface="Calibri" panose="020F0502020204030204" pitchFamily="34" charset="0"/>
                          <a:cs typeface="Times New Roman" panose="02020603050405020304" pitchFamily="18" charset="0"/>
                        </a:rPr>
                        <a:t>, </a:t>
                      </a:r>
                      <a:r>
                        <a:rPr lang="de-DE" sz="1100" dirty="0" err="1">
                          <a:effectLst/>
                          <a:latin typeface="Calibri" panose="020F0502020204030204" pitchFamily="34" charset="0"/>
                          <a:ea typeface="Calibri" panose="020F0502020204030204" pitchFamily="34" charset="0"/>
                          <a:cs typeface="Times New Roman" panose="02020603050405020304" pitchFamily="18" charset="0"/>
                        </a:rPr>
                        <a:t>cross</a:t>
                      </a:r>
                      <a:r>
                        <a:rPr lang="de-DE" sz="1100" dirty="0">
                          <a:effectLst/>
                          <a:latin typeface="Calibri" panose="020F0502020204030204" pitchFamily="34" charset="0"/>
                          <a:ea typeface="Calibri" panose="020F0502020204030204" pitchFamily="34" charset="0"/>
                          <a:cs typeface="Times New Roman" panose="02020603050405020304" pitchFamily="18" charset="0"/>
                        </a:rPr>
                        <a:t>-checks </a:t>
                      </a:r>
                      <a:r>
                        <a:rPr lang="de-DE" sz="1100" dirty="0" err="1">
                          <a:effectLst/>
                          <a:latin typeface="Calibri" panose="020F0502020204030204" pitchFamily="34" charset="0"/>
                          <a:ea typeface="Calibri" panose="020F0502020204030204" pitchFamily="34" charset="0"/>
                          <a:cs typeface="Times New Roman" panose="02020603050405020304" pitchFamily="18" charset="0"/>
                        </a:rPr>
                        <a:t>are</a:t>
                      </a:r>
                      <a:r>
                        <a:rPr lang="de-DE" sz="1100" dirty="0">
                          <a:effectLst/>
                          <a:latin typeface="Calibri" panose="020F0502020204030204" pitchFamily="34" charset="0"/>
                          <a:ea typeface="Calibri" panose="020F0502020204030204" pitchFamily="34" charset="0"/>
                          <a:cs typeface="Times New Roman" panose="02020603050405020304" pitchFamily="18" charset="0"/>
                        </a:rPr>
                        <a:t> on-</a:t>
                      </a:r>
                      <a:r>
                        <a:rPr lang="de-DE" sz="1100" dirty="0" err="1">
                          <a:effectLst/>
                          <a:latin typeface="Calibri" panose="020F0502020204030204" pitchFamily="34" charset="0"/>
                          <a:ea typeface="Calibri" panose="020F0502020204030204" pitchFamily="34" charset="0"/>
                          <a:cs typeface="Times New Roman" panose="02020603050405020304" pitchFamily="18" charset="0"/>
                        </a:rPr>
                        <a:t>going</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86519025"/>
                  </a:ext>
                </a:extLst>
              </a:tr>
              <a:tr h="907815">
                <a:tc>
                  <a:txBody>
                    <a:bodyPr/>
                    <a:lstStyle/>
                    <a:p>
                      <a:pPr algn="ctr">
                        <a:lnSpc>
                          <a:spcPct val="115000"/>
                        </a:lnSpc>
                        <a:spcAft>
                          <a:spcPts val="100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ITRI/MTK</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Yiting Tsai</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Shengpo Wang</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P</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de-DE" sz="1100" dirty="0">
                          <a:effectLst/>
                          <a:latin typeface="Calibri" panose="020F0502020204030204" pitchFamily="34" charset="0"/>
                          <a:ea typeface="Calibri" panose="020F0502020204030204" pitchFamily="34" charset="0"/>
                          <a:cs typeface="Times New Roman" panose="02020603050405020304" pitchFamily="18" charset="0"/>
                        </a:rPr>
                        <a:t>SW </a:t>
                      </a:r>
                      <a:r>
                        <a:rPr lang="de-DE" sz="1100" dirty="0" err="1">
                          <a:effectLst/>
                          <a:latin typeface="Calibri" panose="020F0502020204030204" pitchFamily="34" charset="0"/>
                          <a:ea typeface="Calibri" panose="020F0502020204030204" pitchFamily="34" charset="0"/>
                          <a:cs typeface="Times New Roman" panose="02020603050405020304" pitchFamily="18" charset="0"/>
                        </a:rPr>
                        <a:t>provided</a:t>
                      </a:r>
                      <a:r>
                        <a:rPr lang="de-DE" sz="1100" dirty="0">
                          <a:effectLst/>
                          <a:latin typeface="Calibri" panose="020F0502020204030204" pitchFamily="34" charset="0"/>
                          <a:ea typeface="Calibri" panose="020F0502020204030204" pitchFamily="34" charset="0"/>
                          <a:cs typeface="Times New Roman" panose="02020603050405020304" pitchFamily="18" charset="0"/>
                        </a:rPr>
                        <a:t> </a:t>
                      </a:r>
                      <a:r>
                        <a:rPr lang="de-DE" sz="1100" dirty="0" err="1">
                          <a:effectLst/>
                          <a:latin typeface="Calibri" panose="020F0502020204030204" pitchFamily="34" charset="0"/>
                          <a:ea typeface="Calibri" panose="020F0502020204030204" pitchFamily="34" charset="0"/>
                          <a:cs typeface="Times New Roman" panose="02020603050405020304" pitchFamily="18" charset="0"/>
                        </a:rPr>
                        <a:t>to</a:t>
                      </a:r>
                      <a:r>
                        <a:rPr lang="de-DE" sz="1100" dirty="0">
                          <a:effectLst/>
                          <a:latin typeface="Calibri" panose="020F0502020204030204" pitchFamily="34" charset="0"/>
                          <a:ea typeface="Calibri" panose="020F0502020204030204" pitchFamily="34" charset="0"/>
                          <a:cs typeface="Times New Roman" panose="02020603050405020304" pitchFamily="18" charset="0"/>
                        </a:rPr>
                        <a:t> PCC GIT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8736395"/>
                  </a:ext>
                </a:extLst>
              </a:tr>
              <a:tr h="907815">
                <a:tc>
                  <a:txBody>
                    <a:bodyPr/>
                    <a:lstStyle/>
                    <a:p>
                      <a:pPr algn="ctr">
                        <a:lnSpc>
                          <a:spcPct val="115000"/>
                        </a:lnSpc>
                        <a:spcAft>
                          <a:spcPts val="1000"/>
                        </a:spcAft>
                      </a:pPr>
                      <a:r>
                        <a:rPr lang="en-US" sz="1100">
                          <a:effectLst/>
                          <a:latin typeface="Calibri" panose="020F0502020204030204" pitchFamily="34" charset="0"/>
                          <a:ea typeface="Yu Mincho" panose="02020400000000000000" pitchFamily="18" charset="-128"/>
                          <a:cs typeface="Times New Roman" panose="02020603050405020304" pitchFamily="18" charset="0"/>
                        </a:rPr>
                        <a:t>Samsung</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a:effectLst/>
                          <a:latin typeface="Calibri" panose="020F0502020204030204" pitchFamily="34" charset="0"/>
                          <a:ea typeface="Calibri" panose="020F0502020204030204" pitchFamily="34" charset="0"/>
                          <a:cs typeface="Times New Roman" panose="02020603050405020304" pitchFamily="18" charset="0"/>
                        </a:rPr>
                        <a:t>Hossein Najafzadeh </a:t>
                      </a:r>
                    </a:p>
                    <a:p>
                      <a:pPr algn="ctr">
                        <a:lnSpc>
                          <a:spcPct val="115000"/>
                        </a:lnSpc>
                        <a:spcAft>
                          <a:spcPts val="1000"/>
                        </a:spcAft>
                      </a:pPr>
                      <a:r>
                        <a:rPr lang="en-US" sz="1100">
                          <a:effectLst/>
                          <a:latin typeface="Calibri" panose="020F0502020204030204" pitchFamily="34" charset="0"/>
                          <a:ea typeface="Calibri" panose="020F0502020204030204" pitchFamily="34" charset="0"/>
                          <a:cs typeface="Times New Roman" panose="02020603050405020304" pitchFamily="18" charset="0"/>
                        </a:rPr>
                        <a:t>Madhukar Budagavi</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dirty="0">
                          <a:effectLst/>
                          <a:latin typeface="Calibri" panose="020F0502020204030204" pitchFamily="34" charset="0"/>
                          <a:ea typeface="Yu Mincho" panose="02020400000000000000" pitchFamily="18" charset="-128"/>
                          <a:cs typeface="Times New Roman" panose="02020603050405020304" pitchFamily="18" charset="0"/>
                        </a:rPr>
                        <a:t>C</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98350384"/>
                  </a:ext>
                </a:extLst>
              </a:tr>
            </a:tbl>
          </a:graphicData>
        </a:graphic>
      </p:graphicFrame>
    </p:spTree>
    <p:extLst>
      <p:ext uri="{BB962C8B-B14F-4D97-AF65-F5344CB8AC3E}">
        <p14:creationId xmlns:p14="http://schemas.microsoft.com/office/powerpoint/2010/main" val="37170018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FF046-2D23-4D6B-B21A-F4182DB9B558}"/>
              </a:ext>
            </a:extLst>
          </p:cNvPr>
          <p:cNvSpPr>
            <a:spLocks noGrp="1"/>
          </p:cNvSpPr>
          <p:nvPr>
            <p:ph type="title"/>
          </p:nvPr>
        </p:nvSpPr>
        <p:spPr>
          <a:xfrm>
            <a:off x="838200" y="5900"/>
            <a:ext cx="10515600" cy="1325563"/>
          </a:xfrm>
        </p:spPr>
        <p:txBody>
          <a:bodyPr/>
          <a:lstStyle/>
          <a:p>
            <a:r>
              <a:rPr lang="fr-FR" dirty="0"/>
              <a:t>CE 2.15 on </a:t>
            </a:r>
            <a:r>
              <a:rPr lang="fr-FR" dirty="0" err="1"/>
              <a:t>attributes</a:t>
            </a:r>
            <a:r>
              <a:rPr lang="fr-FR" dirty="0"/>
              <a:t> </a:t>
            </a:r>
            <a:r>
              <a:rPr lang="fr-FR" dirty="0" err="1"/>
              <a:t>coding</a:t>
            </a:r>
            <a:endParaRPr lang="fr-FR" dirty="0"/>
          </a:p>
        </p:txBody>
      </p:sp>
      <p:sp>
        <p:nvSpPr>
          <p:cNvPr id="7" name="Content Placeholder 2">
            <a:extLst>
              <a:ext uri="{FF2B5EF4-FFF2-40B4-BE49-F238E27FC236}">
                <a16:creationId xmlns:a16="http://schemas.microsoft.com/office/drawing/2014/main" id="{BCBC0308-F4AD-4FB3-9C1F-983EB5F69DA8}"/>
              </a:ext>
            </a:extLst>
          </p:cNvPr>
          <p:cNvSpPr txBox="1">
            <a:spLocks/>
          </p:cNvSpPr>
          <p:nvPr/>
        </p:nvSpPr>
        <p:spPr>
          <a:xfrm>
            <a:off x="838200" y="5577839"/>
            <a:ext cx="10515600" cy="599123"/>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2018/06/19	V-PCC CE Software and results are released to cross-checkers</a:t>
            </a:r>
            <a:endParaRPr lang="fr-FR" dirty="0"/>
          </a:p>
          <a:p>
            <a:r>
              <a:rPr lang="en-GB" dirty="0"/>
              <a:t>2019/06/26	</a:t>
            </a:r>
            <a:r>
              <a:rPr lang="en-US" dirty="0"/>
              <a:t>V-PCC Preliminary feedback from cross-checkers to proponents</a:t>
            </a:r>
            <a:endParaRPr lang="fr-FR" dirty="0"/>
          </a:p>
        </p:txBody>
      </p:sp>
      <p:graphicFrame>
        <p:nvGraphicFramePr>
          <p:cNvPr id="5" name="Table 4">
            <a:extLst>
              <a:ext uri="{FF2B5EF4-FFF2-40B4-BE49-F238E27FC236}">
                <a16:creationId xmlns:a16="http://schemas.microsoft.com/office/drawing/2014/main" id="{8E83EC9C-0A03-4DCA-9A14-9B268AAD4F11}"/>
              </a:ext>
            </a:extLst>
          </p:cNvPr>
          <p:cNvGraphicFramePr>
            <a:graphicFrameLocks noGrp="1"/>
          </p:cNvGraphicFramePr>
          <p:nvPr>
            <p:extLst>
              <p:ext uri="{D42A27DB-BD31-4B8C-83A1-F6EECF244321}">
                <p14:modId xmlns:p14="http://schemas.microsoft.com/office/powerpoint/2010/main" val="2942557047"/>
              </p:ext>
            </p:extLst>
          </p:nvPr>
        </p:nvGraphicFramePr>
        <p:xfrm>
          <a:off x="838200" y="1331463"/>
          <a:ext cx="10012137" cy="3922541"/>
        </p:xfrm>
        <a:graphic>
          <a:graphicData uri="http://schemas.openxmlformats.org/drawingml/2006/table">
            <a:tbl>
              <a:tblPr firstRow="1" firstCol="1" bandRow="1"/>
              <a:tblGrid>
                <a:gridCol w="2038897">
                  <a:extLst>
                    <a:ext uri="{9D8B030D-6E8A-4147-A177-3AD203B41FA5}">
                      <a16:colId xmlns:a16="http://schemas.microsoft.com/office/drawing/2014/main" val="3659440466"/>
                    </a:ext>
                  </a:extLst>
                </a:gridCol>
                <a:gridCol w="3435974">
                  <a:extLst>
                    <a:ext uri="{9D8B030D-6E8A-4147-A177-3AD203B41FA5}">
                      <a16:colId xmlns:a16="http://schemas.microsoft.com/office/drawing/2014/main" val="3350553211"/>
                    </a:ext>
                  </a:extLst>
                </a:gridCol>
                <a:gridCol w="2268633">
                  <a:extLst>
                    <a:ext uri="{9D8B030D-6E8A-4147-A177-3AD203B41FA5}">
                      <a16:colId xmlns:a16="http://schemas.microsoft.com/office/drawing/2014/main" val="1307037864"/>
                    </a:ext>
                  </a:extLst>
                </a:gridCol>
                <a:gridCol w="2268633">
                  <a:extLst>
                    <a:ext uri="{9D8B030D-6E8A-4147-A177-3AD203B41FA5}">
                      <a16:colId xmlns:a16="http://schemas.microsoft.com/office/drawing/2014/main" val="145108746"/>
                    </a:ext>
                  </a:extLst>
                </a:gridCol>
              </a:tblGrid>
              <a:tr h="597877">
                <a:tc>
                  <a:txBody>
                    <a:bodyPr/>
                    <a:lstStyle/>
                    <a:p>
                      <a:pPr algn="ctr">
                        <a:spcAft>
                          <a:spcPts val="0"/>
                        </a:spcAft>
                      </a:pPr>
                      <a:r>
                        <a:rPr lang="en-US" sz="1200" b="1" i="1" dirty="0">
                          <a:effectLst/>
                          <a:latin typeface="Times New Roman" panose="02020603050405020304" pitchFamily="18" charset="0"/>
                          <a:ea typeface="MS Mincho" panose="02020609040205080304" pitchFamily="49" charset="-128"/>
                        </a:rPr>
                        <a:t>Participant</a:t>
                      </a:r>
                      <a:endParaRPr lang="en-US" sz="1200" dirty="0">
                        <a:effectLst/>
                        <a:latin typeface="Times New Roman" panose="02020603050405020304" pitchFamily="18" charset="0"/>
                        <a:ea typeface="MS Mincho" panose="02020609040205080304" pitchFamily="49" charset="-128"/>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spcAft>
                          <a:spcPts val="0"/>
                        </a:spcAft>
                      </a:pPr>
                      <a:r>
                        <a:rPr lang="en-US" sz="1200" b="1" i="1">
                          <a:effectLst/>
                          <a:latin typeface="Times New Roman" panose="02020603050405020304" pitchFamily="18" charset="0"/>
                          <a:ea typeface="MS Mincho" panose="02020609040205080304" pitchFamily="49" charset="-128"/>
                        </a:rPr>
                        <a:t>Contact</a:t>
                      </a:r>
                      <a:endParaRPr lang="en-US" sz="1200">
                        <a:effectLst/>
                        <a:latin typeface="Times New Roman" panose="02020603050405020304" pitchFamily="18" charset="0"/>
                        <a:ea typeface="MS Mincho" panose="02020609040205080304" pitchFamily="49" charset="-128"/>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spcAft>
                          <a:spcPts val="0"/>
                        </a:spcAft>
                      </a:pPr>
                      <a:r>
                        <a:rPr lang="en-US" sz="1200" b="1" i="1" dirty="0">
                          <a:effectLst/>
                          <a:latin typeface="Times New Roman" panose="02020603050405020304" pitchFamily="18" charset="0"/>
                          <a:ea typeface="MS Mincho" panose="02020609040205080304" pitchFamily="49" charset="-128"/>
                        </a:rPr>
                        <a:t>Type</a:t>
                      </a:r>
                      <a:endParaRPr lang="en-US" sz="1200" dirty="0">
                        <a:effectLst/>
                        <a:latin typeface="Times New Roman" panose="02020603050405020304" pitchFamily="18" charset="0"/>
                        <a:ea typeface="MS Mincho" panose="02020609040205080304" pitchFamily="49" charset="-128"/>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spcAft>
                          <a:spcPts val="0"/>
                        </a:spcAft>
                      </a:pPr>
                      <a:r>
                        <a:rPr lang="de-DE" sz="1200" b="1" dirty="0">
                          <a:effectLst/>
                          <a:latin typeface="Times New Roman" panose="02020603050405020304" pitchFamily="18" charset="0"/>
                          <a:ea typeface="MS Mincho" panose="02020609040205080304" pitchFamily="49" charset="-128"/>
                        </a:rPr>
                        <a:t>Status</a:t>
                      </a:r>
                      <a:endParaRPr lang="en-US" sz="1200" b="1" dirty="0">
                        <a:effectLst/>
                        <a:latin typeface="Times New Roman" panose="02020603050405020304" pitchFamily="18" charset="0"/>
                        <a:ea typeface="MS Mincho" panose="02020609040205080304" pitchFamily="49" charset="-128"/>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extLst>
                  <a:ext uri="{0D108BD9-81ED-4DB2-BD59-A6C34878D82A}">
                    <a16:rowId xmlns:a16="http://schemas.microsoft.com/office/drawing/2014/main" val="2632436558"/>
                  </a:ext>
                </a:extLst>
              </a:tr>
              <a:tr h="298938">
                <a:tc>
                  <a:txBody>
                    <a:bodyPr/>
                    <a:lstStyle/>
                    <a:p>
                      <a:pPr algn="ctr">
                        <a:spcAft>
                          <a:spcPts val="0"/>
                        </a:spcAft>
                      </a:pPr>
                      <a:r>
                        <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Nokia</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Mika </a:t>
                      </a:r>
                      <a:r>
                        <a:rPr lang="en-US" sz="1100" kern="1200" dirty="0" err="1">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Pesonen</a:t>
                      </a:r>
                      <a:endPar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P</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51459169"/>
                  </a:ext>
                </a:extLst>
              </a:tr>
              <a:tr h="597877">
                <a:tc>
                  <a:txBody>
                    <a:bodyPr/>
                    <a:lstStyle/>
                    <a:p>
                      <a:pPr algn="ctr">
                        <a:spcAft>
                          <a:spcPts val="0"/>
                        </a:spcAft>
                      </a:pPr>
                      <a:r>
                        <a:rPr lang="en-US"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Apple</a:t>
                      </a:r>
                      <a:endPar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Khaled Mammou</a:t>
                      </a:r>
                      <a:endPar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p>
                      <a:pPr algn="ctr">
                        <a:spcAft>
                          <a:spcPts val="0"/>
                        </a:spcAft>
                      </a:pPr>
                      <a:r>
                        <a:rPr lang="en-US"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Jungsun Kim</a:t>
                      </a:r>
                      <a:endPar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C</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05977196"/>
                  </a:ext>
                </a:extLst>
              </a:tr>
              <a:tr h="597877">
                <a:tc>
                  <a:txBody>
                    <a:bodyPr/>
                    <a:lstStyle/>
                    <a:p>
                      <a:pPr algn="ctr">
                        <a:spcAft>
                          <a:spcPts val="0"/>
                        </a:spcAft>
                      </a:pPr>
                      <a:r>
                        <a:rPr lang="en-US"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Technicolor/</a:t>
                      </a:r>
                      <a:r>
                        <a:rPr lang="en-US" sz="1100" kern="1200" dirty="0" err="1">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InterDigital</a:t>
                      </a:r>
                      <a:endPar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Julien Ricard</a:t>
                      </a:r>
                      <a:endPar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C</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84905984"/>
                  </a:ext>
                </a:extLst>
              </a:tr>
              <a:tr h="298938">
                <a:tc>
                  <a:txBody>
                    <a:bodyPr/>
                    <a:lstStyle/>
                    <a:p>
                      <a:pPr algn="ctr">
                        <a:spcAft>
                          <a:spcPts val="0"/>
                        </a:spcAft>
                      </a:pPr>
                      <a:r>
                        <a:rPr lang="en-US" sz="1100" kern="12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Sony</a:t>
                      </a:r>
                      <a:endPar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Danillo Graziosi</a:t>
                      </a:r>
                      <a:endPar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C</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100" kern="1200" dirty="0" err="1">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Received</a:t>
                      </a:r>
                      <a:r>
                        <a:rPr lang="de-DE"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 SW </a:t>
                      </a:r>
                      <a:r>
                        <a:rPr lang="de-DE" sz="1100" kern="1200" dirty="0" err="1">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from</a:t>
                      </a:r>
                      <a:r>
                        <a:rPr lang="de-DE"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 Nokia. Cross-checks </a:t>
                      </a:r>
                      <a:r>
                        <a:rPr lang="de-DE" sz="1100" kern="1200" dirty="0" err="1">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are</a:t>
                      </a:r>
                      <a:r>
                        <a:rPr lang="de-DE"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 still </a:t>
                      </a:r>
                      <a:r>
                        <a:rPr lang="de-DE" sz="1100" kern="1200" dirty="0" err="1">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ongoing</a:t>
                      </a:r>
                      <a:endPar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53587988"/>
                  </a:ext>
                </a:extLst>
              </a:tr>
              <a:tr h="298938">
                <a:tc>
                  <a:txBody>
                    <a:bodyPr/>
                    <a:lstStyle/>
                    <a:p>
                      <a:pPr algn="ctr">
                        <a:spcAft>
                          <a:spcPts val="0"/>
                        </a:spcAft>
                      </a:pPr>
                      <a:r>
                        <a:rPr lang="en-US" sz="1100" kern="12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LGE</a:t>
                      </a:r>
                      <a:endPar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kern="12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Sejin Oh</a:t>
                      </a:r>
                      <a:endPar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C</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86361755"/>
                  </a:ext>
                </a:extLst>
              </a:tr>
              <a:tr h="1195754">
                <a:tc>
                  <a:txBody>
                    <a:bodyPr/>
                    <a:lstStyle/>
                    <a:p>
                      <a:pPr algn="ctr">
                        <a:spcAft>
                          <a:spcPts val="0"/>
                        </a:spcAft>
                      </a:pPr>
                      <a:r>
                        <a:rPr lang="en-US" sz="1100" kern="12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Samsung</a:t>
                      </a:r>
                      <a:endPar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kern="12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Indranil Sinharoy,</a:t>
                      </a:r>
                      <a:endPar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p>
                      <a:pPr algn="ctr">
                        <a:spcAft>
                          <a:spcPts val="0"/>
                        </a:spcAft>
                      </a:pPr>
                      <a:r>
                        <a:rPr lang="en-US" sz="1100" kern="12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Madhukar Budagavi</a:t>
                      </a:r>
                      <a:endPar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C</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93541991"/>
                  </a:ext>
                </a:extLst>
              </a:tr>
            </a:tbl>
          </a:graphicData>
        </a:graphic>
      </p:graphicFrame>
    </p:spTree>
    <p:extLst>
      <p:ext uri="{BB962C8B-B14F-4D97-AF65-F5344CB8AC3E}">
        <p14:creationId xmlns:p14="http://schemas.microsoft.com/office/powerpoint/2010/main" val="28968860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FF046-2D23-4D6B-B21A-F4182DB9B558}"/>
              </a:ext>
            </a:extLst>
          </p:cNvPr>
          <p:cNvSpPr>
            <a:spLocks noGrp="1"/>
          </p:cNvSpPr>
          <p:nvPr>
            <p:ph type="title"/>
          </p:nvPr>
        </p:nvSpPr>
        <p:spPr>
          <a:xfrm>
            <a:off x="838200" y="5900"/>
            <a:ext cx="10515600" cy="1325563"/>
          </a:xfrm>
        </p:spPr>
        <p:txBody>
          <a:bodyPr/>
          <a:lstStyle/>
          <a:p>
            <a:r>
              <a:rPr lang="fr-FR" dirty="0"/>
              <a:t>CE </a:t>
            </a:r>
            <a:r>
              <a:rPr lang="en-US" dirty="0"/>
              <a:t>2.17 on smoothing</a:t>
            </a:r>
            <a:endParaRPr lang="fr-FR" dirty="0"/>
          </a:p>
        </p:txBody>
      </p:sp>
      <p:sp>
        <p:nvSpPr>
          <p:cNvPr id="7" name="Content Placeholder 2">
            <a:extLst>
              <a:ext uri="{FF2B5EF4-FFF2-40B4-BE49-F238E27FC236}">
                <a16:creationId xmlns:a16="http://schemas.microsoft.com/office/drawing/2014/main" id="{BCBC0308-F4AD-4FB3-9C1F-983EB5F69DA8}"/>
              </a:ext>
            </a:extLst>
          </p:cNvPr>
          <p:cNvSpPr txBox="1">
            <a:spLocks/>
          </p:cNvSpPr>
          <p:nvPr/>
        </p:nvSpPr>
        <p:spPr>
          <a:xfrm>
            <a:off x="838200" y="5577839"/>
            <a:ext cx="10515600" cy="599123"/>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2018/06/19	V-PCC CE Software and results are released to cross-checkers</a:t>
            </a:r>
            <a:endParaRPr lang="fr-FR" dirty="0"/>
          </a:p>
          <a:p>
            <a:r>
              <a:rPr lang="en-GB" dirty="0"/>
              <a:t>2019/06/26	</a:t>
            </a:r>
            <a:r>
              <a:rPr lang="en-US" dirty="0"/>
              <a:t>V-PCC Preliminary feedback from cross-checkers to proponents</a:t>
            </a:r>
            <a:endParaRPr lang="fr-FR" dirty="0"/>
          </a:p>
        </p:txBody>
      </p:sp>
      <p:graphicFrame>
        <p:nvGraphicFramePr>
          <p:cNvPr id="4" name="Table 3">
            <a:extLst>
              <a:ext uri="{FF2B5EF4-FFF2-40B4-BE49-F238E27FC236}">
                <a16:creationId xmlns:a16="http://schemas.microsoft.com/office/drawing/2014/main" id="{02EFAA39-884D-4610-A9C6-96D06B55AEE1}"/>
              </a:ext>
            </a:extLst>
          </p:cNvPr>
          <p:cNvGraphicFramePr>
            <a:graphicFrameLocks noGrp="1"/>
          </p:cNvGraphicFramePr>
          <p:nvPr>
            <p:extLst>
              <p:ext uri="{D42A27DB-BD31-4B8C-83A1-F6EECF244321}">
                <p14:modId xmlns:p14="http://schemas.microsoft.com/office/powerpoint/2010/main" val="2251647946"/>
              </p:ext>
            </p:extLst>
          </p:nvPr>
        </p:nvGraphicFramePr>
        <p:xfrm>
          <a:off x="838200" y="1331463"/>
          <a:ext cx="9682841" cy="3786987"/>
        </p:xfrm>
        <a:graphic>
          <a:graphicData uri="http://schemas.openxmlformats.org/drawingml/2006/table">
            <a:tbl>
              <a:tblPr firstRow="1" firstCol="1" bandRow="1"/>
              <a:tblGrid>
                <a:gridCol w="1608364">
                  <a:extLst>
                    <a:ext uri="{9D8B030D-6E8A-4147-A177-3AD203B41FA5}">
                      <a16:colId xmlns:a16="http://schemas.microsoft.com/office/drawing/2014/main" val="1881183635"/>
                    </a:ext>
                  </a:extLst>
                </a:gridCol>
                <a:gridCol w="2457450">
                  <a:extLst>
                    <a:ext uri="{9D8B030D-6E8A-4147-A177-3AD203B41FA5}">
                      <a16:colId xmlns:a16="http://schemas.microsoft.com/office/drawing/2014/main" val="4208121366"/>
                    </a:ext>
                  </a:extLst>
                </a:gridCol>
                <a:gridCol w="1722664">
                  <a:extLst>
                    <a:ext uri="{9D8B030D-6E8A-4147-A177-3AD203B41FA5}">
                      <a16:colId xmlns:a16="http://schemas.microsoft.com/office/drawing/2014/main" val="1892080781"/>
                    </a:ext>
                  </a:extLst>
                </a:gridCol>
                <a:gridCol w="3894363">
                  <a:extLst>
                    <a:ext uri="{9D8B030D-6E8A-4147-A177-3AD203B41FA5}">
                      <a16:colId xmlns:a16="http://schemas.microsoft.com/office/drawing/2014/main" val="3473714603"/>
                    </a:ext>
                  </a:extLst>
                </a:gridCol>
              </a:tblGrid>
              <a:tr h="307600">
                <a:tc>
                  <a:txBody>
                    <a:bodyPr/>
                    <a:lstStyle/>
                    <a:p>
                      <a:pPr algn="ctr">
                        <a:lnSpc>
                          <a:spcPct val="115000"/>
                        </a:lnSpc>
                        <a:spcAft>
                          <a:spcPts val="1000"/>
                        </a:spcAft>
                      </a:pPr>
                      <a:r>
                        <a:rPr lang="en-US" sz="1100" b="1" i="1" dirty="0">
                          <a:effectLst/>
                          <a:latin typeface="Calibri" panose="020F0502020204030204" pitchFamily="34" charset="0"/>
                          <a:ea typeface="Times New Roman" panose="02020603050405020304" pitchFamily="18" charset="0"/>
                          <a:cs typeface="Times New Roman" panose="02020603050405020304" pitchFamily="18" charset="0"/>
                        </a:rPr>
                        <a:t>Participant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15000"/>
                        </a:lnSpc>
                        <a:spcAft>
                          <a:spcPts val="1000"/>
                        </a:spcAft>
                      </a:pPr>
                      <a:r>
                        <a:rPr lang="en-US" sz="1100" b="1" i="1">
                          <a:effectLst/>
                          <a:latin typeface="Calibri" panose="020F0502020204030204" pitchFamily="34" charset="0"/>
                          <a:ea typeface="Times New Roman" panose="02020603050405020304" pitchFamily="18" charset="0"/>
                          <a:cs typeface="Times New Roman" panose="02020603050405020304" pitchFamily="18" charset="0"/>
                        </a:rPr>
                        <a:t>Contact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15000"/>
                        </a:lnSpc>
                        <a:spcAft>
                          <a:spcPts val="1000"/>
                        </a:spcAft>
                      </a:pPr>
                      <a:r>
                        <a:rPr lang="en-US" sz="1100" b="1" i="1" dirty="0">
                          <a:effectLst/>
                          <a:latin typeface="Calibri" panose="020F0502020204030204" pitchFamily="34" charset="0"/>
                          <a:ea typeface="Times New Roman" panose="02020603050405020304" pitchFamily="18" charset="0"/>
                          <a:cs typeface="Times New Roman" panose="02020603050405020304" pitchFamily="18" charset="0"/>
                        </a:rPr>
                        <a:t>Type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15000"/>
                        </a:lnSpc>
                        <a:spcAft>
                          <a:spcPts val="1000"/>
                        </a:spcAft>
                      </a:pPr>
                      <a:r>
                        <a:rPr lang="de-DE" sz="1100" b="1" dirty="0">
                          <a:effectLst/>
                          <a:latin typeface="Calibri" panose="020F0502020204030204" pitchFamily="34" charset="0"/>
                          <a:ea typeface="Calibri" panose="020F0502020204030204" pitchFamily="34" charset="0"/>
                          <a:cs typeface="Times New Roman" panose="02020603050405020304" pitchFamily="18" charset="0"/>
                        </a:rPr>
                        <a:t>Status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extLst>
                  <a:ext uri="{0D108BD9-81ED-4DB2-BD59-A6C34878D82A}">
                    <a16:rowId xmlns:a16="http://schemas.microsoft.com/office/drawing/2014/main" val="2831046533"/>
                  </a:ext>
                </a:extLst>
              </a:tr>
              <a:tr h="961115">
                <a:tc>
                  <a:txBody>
                    <a:bodyPr/>
                    <a:lstStyle/>
                    <a:p>
                      <a:pPr algn="ctr">
                        <a:lnSpc>
                          <a:spcPct val="115000"/>
                        </a:lnSpc>
                        <a:spcAft>
                          <a:spcPts val="0"/>
                        </a:spcAft>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Technicolor/</a:t>
                      </a:r>
                      <a:r>
                        <a:rPr lang="en-US" sz="1100" dirty="0" err="1">
                          <a:effectLst/>
                          <a:latin typeface="Calibri" panose="020F0502020204030204" pitchFamily="34" charset="0"/>
                          <a:ea typeface="Times New Roman" panose="02020603050405020304" pitchFamily="18" charset="0"/>
                          <a:cs typeface="Times New Roman" panose="02020603050405020304" pitchFamily="18" charset="0"/>
                        </a:rPr>
                        <a:t>InterDigital</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Julien Ricard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Céline Guede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Joan Llach</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P, C</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de-DE" sz="1100" dirty="0">
                          <a:effectLst/>
                          <a:latin typeface="Calibri" panose="020F0502020204030204" pitchFamily="34" charset="0"/>
                          <a:ea typeface="Calibri" panose="020F0502020204030204" pitchFamily="34" charset="0"/>
                          <a:cs typeface="Times New Roman" panose="02020603050405020304" pitchFamily="18" charset="0"/>
                        </a:rPr>
                        <a:t>SW will </a:t>
                      </a:r>
                      <a:r>
                        <a:rPr lang="de-DE" sz="1100" dirty="0" err="1">
                          <a:effectLst/>
                          <a:latin typeface="Calibri" panose="020F0502020204030204" pitchFamily="34" charset="0"/>
                          <a:ea typeface="Calibri" panose="020F0502020204030204" pitchFamily="34" charset="0"/>
                          <a:cs typeface="Times New Roman" panose="02020603050405020304" pitchFamily="18" charset="0"/>
                        </a:rPr>
                        <a:t>be</a:t>
                      </a:r>
                      <a:r>
                        <a:rPr lang="de-DE" sz="1100" dirty="0">
                          <a:effectLst/>
                          <a:latin typeface="Calibri" panose="020F0502020204030204" pitchFamily="34" charset="0"/>
                          <a:ea typeface="Calibri" panose="020F0502020204030204" pitchFamily="34" charset="0"/>
                          <a:cs typeface="Times New Roman" panose="02020603050405020304" pitchFamily="18" charset="0"/>
                        </a:rPr>
                        <a:t> </a:t>
                      </a:r>
                      <a:r>
                        <a:rPr lang="de-DE" sz="1100" dirty="0" err="1">
                          <a:effectLst/>
                          <a:latin typeface="Calibri" panose="020F0502020204030204" pitchFamily="34" charset="0"/>
                          <a:ea typeface="Calibri" panose="020F0502020204030204" pitchFamily="34" charset="0"/>
                          <a:cs typeface="Times New Roman" panose="02020603050405020304" pitchFamily="18" charset="0"/>
                        </a:rPr>
                        <a:t>provided</a:t>
                      </a:r>
                      <a:r>
                        <a:rPr lang="de-DE" sz="1100" dirty="0">
                          <a:effectLst/>
                          <a:latin typeface="Calibri" panose="020F0502020204030204" pitchFamily="34" charset="0"/>
                          <a:ea typeface="Calibri" panose="020F0502020204030204" pitchFamily="34" charset="0"/>
                          <a:cs typeface="Times New Roman" panose="02020603050405020304" pitchFamily="18" charset="0"/>
                        </a:rPr>
                        <a:t> </a:t>
                      </a:r>
                      <a:r>
                        <a:rPr lang="de-DE" sz="1100" dirty="0" err="1">
                          <a:effectLst/>
                          <a:latin typeface="Calibri" panose="020F0502020204030204" pitchFamily="34" charset="0"/>
                          <a:ea typeface="Calibri" panose="020F0502020204030204" pitchFamily="34" charset="0"/>
                          <a:cs typeface="Times New Roman" panose="02020603050405020304" pitchFamily="18" charset="0"/>
                        </a:rPr>
                        <a:t>tomorrow</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75673504"/>
                  </a:ext>
                </a:extLst>
              </a:tr>
              <a:tr h="961115">
                <a:tc>
                  <a:txBody>
                    <a:bodyPr/>
                    <a:lstStyle/>
                    <a:p>
                      <a:pPr algn="ctr">
                        <a:lnSpc>
                          <a:spcPct val="115000"/>
                        </a:lnSpc>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MediaTek</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ITRI</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Ya-Hsuan Lee</a:t>
                      </a:r>
                    </a:p>
                    <a:p>
                      <a:pPr algn="ctr">
                        <a:lnSpc>
                          <a:spcPct val="115000"/>
                        </a:lnSpc>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Jian-Liang Lin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Yi-Ting Tsai</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P, 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de-DE" sz="1100" dirty="0">
                          <a:effectLst/>
                          <a:latin typeface="Calibri" panose="020F0502020204030204" pitchFamily="34" charset="0"/>
                          <a:ea typeface="Calibri" panose="020F0502020204030204" pitchFamily="34" charset="0"/>
                          <a:cs typeface="Times New Roman" panose="02020603050405020304" pitchFamily="18" charset="0"/>
                        </a:rPr>
                        <a:t>SW </a:t>
                      </a:r>
                      <a:r>
                        <a:rPr lang="de-DE" sz="1100" dirty="0" err="1">
                          <a:effectLst/>
                          <a:latin typeface="Calibri" panose="020F0502020204030204" pitchFamily="34" charset="0"/>
                          <a:ea typeface="Calibri" panose="020F0502020204030204" pitchFamily="34" charset="0"/>
                          <a:cs typeface="Times New Roman" panose="02020603050405020304" pitchFamily="18" charset="0"/>
                        </a:rPr>
                        <a:t>provided</a:t>
                      </a:r>
                      <a:r>
                        <a:rPr lang="de-DE" sz="1100" dirty="0">
                          <a:effectLst/>
                          <a:latin typeface="Calibri" panose="020F0502020204030204" pitchFamily="34" charset="0"/>
                          <a:ea typeface="Calibri" panose="020F0502020204030204" pitchFamily="34" charset="0"/>
                          <a:cs typeface="Times New Roman" panose="02020603050405020304" pitchFamily="18" charset="0"/>
                        </a:rPr>
                        <a:t> </a:t>
                      </a:r>
                      <a:r>
                        <a:rPr lang="de-DE" sz="1100" dirty="0" err="1">
                          <a:effectLst/>
                          <a:latin typeface="Calibri" panose="020F0502020204030204" pitchFamily="34" charset="0"/>
                          <a:ea typeface="Calibri" panose="020F0502020204030204" pitchFamily="34" charset="0"/>
                          <a:cs typeface="Times New Roman" panose="02020603050405020304" pitchFamily="18" charset="0"/>
                        </a:rPr>
                        <a:t>to</a:t>
                      </a:r>
                      <a:r>
                        <a:rPr lang="de-DE" sz="1100" dirty="0">
                          <a:effectLst/>
                          <a:latin typeface="Calibri" panose="020F0502020204030204" pitchFamily="34" charset="0"/>
                          <a:ea typeface="Calibri" panose="020F0502020204030204" pitchFamily="34" charset="0"/>
                          <a:cs typeface="Times New Roman" panose="02020603050405020304" pitchFamily="18" charset="0"/>
                        </a:rPr>
                        <a:t> PCC GIT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25037799"/>
                  </a:ext>
                </a:extLst>
              </a:tr>
              <a:tr h="307600">
                <a:tc>
                  <a:txBody>
                    <a:bodyPr/>
                    <a:lstStyle/>
                    <a:p>
                      <a:pPr algn="ctr">
                        <a:lnSpc>
                          <a:spcPct val="115000"/>
                        </a:lnSpc>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Tencent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Arash Vosoughi</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P, 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de-DE" sz="1100" dirty="0">
                          <a:effectLst/>
                          <a:latin typeface="Calibri" panose="020F0502020204030204" pitchFamily="34" charset="0"/>
                          <a:ea typeface="Calibri" panose="020F0502020204030204" pitchFamily="34" charset="0"/>
                          <a:cs typeface="Times New Roman" panose="02020603050405020304" pitchFamily="18" charset="0"/>
                        </a:rPr>
                        <a:t>SW </a:t>
                      </a:r>
                      <a:r>
                        <a:rPr lang="de-DE" sz="1100" dirty="0" err="1">
                          <a:effectLst/>
                          <a:latin typeface="Calibri" panose="020F0502020204030204" pitchFamily="34" charset="0"/>
                          <a:ea typeface="Calibri" panose="020F0502020204030204" pitchFamily="34" charset="0"/>
                          <a:cs typeface="Times New Roman" panose="02020603050405020304" pitchFamily="18" charset="0"/>
                        </a:rPr>
                        <a:t>provided</a:t>
                      </a:r>
                      <a:r>
                        <a:rPr lang="de-DE" sz="1100" dirty="0">
                          <a:effectLst/>
                          <a:latin typeface="Calibri" panose="020F0502020204030204" pitchFamily="34" charset="0"/>
                          <a:ea typeface="Calibri" panose="020F0502020204030204" pitchFamily="34" charset="0"/>
                          <a:cs typeface="Times New Roman" panose="02020603050405020304" pitchFamily="18" charset="0"/>
                        </a:rPr>
                        <a:t> </a:t>
                      </a:r>
                      <a:r>
                        <a:rPr lang="de-DE" sz="1100" dirty="0" err="1">
                          <a:effectLst/>
                          <a:latin typeface="Calibri" panose="020F0502020204030204" pitchFamily="34" charset="0"/>
                          <a:ea typeface="Calibri" panose="020F0502020204030204" pitchFamily="34" charset="0"/>
                          <a:cs typeface="Times New Roman" panose="02020603050405020304" pitchFamily="18" charset="0"/>
                        </a:rPr>
                        <a:t>to</a:t>
                      </a:r>
                      <a:r>
                        <a:rPr lang="de-DE" sz="1100" dirty="0">
                          <a:effectLst/>
                          <a:latin typeface="Calibri" panose="020F0502020204030204" pitchFamily="34" charset="0"/>
                          <a:ea typeface="Calibri" panose="020F0502020204030204" pitchFamily="34" charset="0"/>
                          <a:cs typeface="Times New Roman" panose="02020603050405020304" pitchFamily="18" charset="0"/>
                        </a:rPr>
                        <a:t> PCC GIT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96075933"/>
                  </a:ext>
                </a:extLst>
              </a:tr>
              <a:tr h="307600">
                <a:tc>
                  <a:txBody>
                    <a:bodyPr/>
                    <a:lstStyle/>
                    <a:p>
                      <a:pPr algn="ctr">
                        <a:lnSpc>
                          <a:spcPct val="115000"/>
                        </a:lnSpc>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Huawei</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Kangying Cai</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73992518"/>
                  </a:ext>
                </a:extLst>
              </a:tr>
              <a:tr h="307600">
                <a:tc>
                  <a:txBody>
                    <a:bodyPr/>
                    <a:lstStyle/>
                    <a:p>
                      <a:pPr algn="ctr">
                        <a:lnSpc>
                          <a:spcPct val="115000"/>
                        </a:lnSpc>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Sony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Satoru Kuma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47815535"/>
                  </a:ext>
                </a:extLst>
              </a:tr>
              <a:tr h="634357">
                <a:tc>
                  <a:txBody>
                    <a:bodyPr/>
                    <a:lstStyle/>
                    <a:p>
                      <a:pPr algn="ctr">
                        <a:lnSpc>
                          <a:spcPct val="115000"/>
                        </a:lnSpc>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Samsung</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Hossein Najaf-Zadeh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Madhukar Budagavi</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C</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31809067"/>
                  </a:ext>
                </a:extLst>
              </a:tr>
            </a:tbl>
          </a:graphicData>
        </a:graphic>
      </p:graphicFrame>
    </p:spTree>
    <p:extLst>
      <p:ext uri="{BB962C8B-B14F-4D97-AF65-F5344CB8AC3E}">
        <p14:creationId xmlns:p14="http://schemas.microsoft.com/office/powerpoint/2010/main" val="2247234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FF046-2D23-4D6B-B21A-F4182DB9B558}"/>
              </a:ext>
            </a:extLst>
          </p:cNvPr>
          <p:cNvSpPr>
            <a:spLocks noGrp="1"/>
          </p:cNvSpPr>
          <p:nvPr>
            <p:ph type="title"/>
          </p:nvPr>
        </p:nvSpPr>
        <p:spPr>
          <a:xfrm>
            <a:off x="838200" y="5900"/>
            <a:ext cx="10515600" cy="1325563"/>
          </a:xfrm>
        </p:spPr>
        <p:txBody>
          <a:bodyPr/>
          <a:lstStyle/>
          <a:p>
            <a:r>
              <a:rPr lang="fr-FR" dirty="0"/>
              <a:t>CE </a:t>
            </a:r>
            <a:r>
              <a:rPr lang="en-US" dirty="0"/>
              <a:t>2.18 on patch packing</a:t>
            </a:r>
            <a:endParaRPr lang="fr-FR" dirty="0"/>
          </a:p>
        </p:txBody>
      </p:sp>
      <p:sp>
        <p:nvSpPr>
          <p:cNvPr id="7" name="Content Placeholder 2">
            <a:extLst>
              <a:ext uri="{FF2B5EF4-FFF2-40B4-BE49-F238E27FC236}">
                <a16:creationId xmlns:a16="http://schemas.microsoft.com/office/drawing/2014/main" id="{BCBC0308-F4AD-4FB3-9C1F-983EB5F69DA8}"/>
              </a:ext>
            </a:extLst>
          </p:cNvPr>
          <p:cNvSpPr txBox="1">
            <a:spLocks/>
          </p:cNvSpPr>
          <p:nvPr/>
        </p:nvSpPr>
        <p:spPr>
          <a:xfrm>
            <a:off x="838200" y="5577839"/>
            <a:ext cx="10515600" cy="599123"/>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2018/06/19	V-PCC CE Software and results are released to cross-checkers</a:t>
            </a:r>
            <a:endParaRPr lang="fr-FR" dirty="0"/>
          </a:p>
          <a:p>
            <a:r>
              <a:rPr lang="en-GB" dirty="0"/>
              <a:t>2019/06/26	</a:t>
            </a:r>
            <a:r>
              <a:rPr lang="en-US" dirty="0"/>
              <a:t>V-PCC Preliminary feedback from cross-checkers to proponents</a:t>
            </a:r>
            <a:endParaRPr lang="fr-FR" dirty="0"/>
          </a:p>
        </p:txBody>
      </p:sp>
      <p:graphicFrame>
        <p:nvGraphicFramePr>
          <p:cNvPr id="5" name="Table 4">
            <a:extLst>
              <a:ext uri="{FF2B5EF4-FFF2-40B4-BE49-F238E27FC236}">
                <a16:creationId xmlns:a16="http://schemas.microsoft.com/office/drawing/2014/main" id="{7FE4439B-6048-4BB4-ADA6-C9AF95279E4D}"/>
              </a:ext>
            </a:extLst>
          </p:cNvPr>
          <p:cNvGraphicFramePr>
            <a:graphicFrameLocks noGrp="1"/>
          </p:cNvGraphicFramePr>
          <p:nvPr>
            <p:extLst>
              <p:ext uri="{D42A27DB-BD31-4B8C-83A1-F6EECF244321}">
                <p14:modId xmlns:p14="http://schemas.microsoft.com/office/powerpoint/2010/main" val="1905190129"/>
              </p:ext>
            </p:extLst>
          </p:nvPr>
        </p:nvGraphicFramePr>
        <p:xfrm>
          <a:off x="876300" y="1461170"/>
          <a:ext cx="10439400" cy="3086654"/>
        </p:xfrm>
        <a:graphic>
          <a:graphicData uri="http://schemas.openxmlformats.org/drawingml/2006/table">
            <a:tbl>
              <a:tblPr firstRow="1" firstCol="1" bandRow="1"/>
              <a:tblGrid>
                <a:gridCol w="2074731">
                  <a:extLst>
                    <a:ext uri="{9D8B030D-6E8A-4147-A177-3AD203B41FA5}">
                      <a16:colId xmlns:a16="http://schemas.microsoft.com/office/drawing/2014/main" val="2543701560"/>
                    </a:ext>
                  </a:extLst>
                </a:gridCol>
                <a:gridCol w="3747663">
                  <a:extLst>
                    <a:ext uri="{9D8B030D-6E8A-4147-A177-3AD203B41FA5}">
                      <a16:colId xmlns:a16="http://schemas.microsoft.com/office/drawing/2014/main" val="682729574"/>
                    </a:ext>
                  </a:extLst>
                </a:gridCol>
                <a:gridCol w="2308503">
                  <a:extLst>
                    <a:ext uri="{9D8B030D-6E8A-4147-A177-3AD203B41FA5}">
                      <a16:colId xmlns:a16="http://schemas.microsoft.com/office/drawing/2014/main" val="3655973754"/>
                    </a:ext>
                  </a:extLst>
                </a:gridCol>
                <a:gridCol w="2308503">
                  <a:extLst>
                    <a:ext uri="{9D8B030D-6E8A-4147-A177-3AD203B41FA5}">
                      <a16:colId xmlns:a16="http://schemas.microsoft.com/office/drawing/2014/main" val="1182602650"/>
                    </a:ext>
                  </a:extLst>
                </a:gridCol>
              </a:tblGrid>
              <a:tr h="510344">
                <a:tc>
                  <a:txBody>
                    <a:bodyPr/>
                    <a:lstStyle/>
                    <a:p>
                      <a:pPr algn="ctr">
                        <a:lnSpc>
                          <a:spcPct val="115000"/>
                        </a:lnSpc>
                        <a:spcAft>
                          <a:spcPts val="1000"/>
                        </a:spcAft>
                      </a:pPr>
                      <a:r>
                        <a:rPr lang="en-US" sz="1100" b="1" i="1" dirty="0">
                          <a:effectLst/>
                          <a:latin typeface="Calibri" panose="020F0502020204030204" pitchFamily="34" charset="0"/>
                          <a:ea typeface="Yu Mincho" panose="02020400000000000000" pitchFamily="18" charset="-128"/>
                          <a:cs typeface="Times New Roman" panose="02020603050405020304" pitchFamily="18" charset="0"/>
                        </a:rPr>
                        <a:t>Participant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15000"/>
                        </a:lnSpc>
                        <a:spcAft>
                          <a:spcPts val="1000"/>
                        </a:spcAft>
                      </a:pPr>
                      <a:r>
                        <a:rPr lang="en-US" sz="1100" b="1" i="1">
                          <a:effectLst/>
                          <a:latin typeface="Calibri" panose="020F0502020204030204" pitchFamily="34" charset="0"/>
                          <a:ea typeface="Yu Mincho" panose="02020400000000000000" pitchFamily="18" charset="-128"/>
                          <a:cs typeface="Times New Roman" panose="02020603050405020304" pitchFamily="18" charset="0"/>
                        </a:rPr>
                        <a:t>Contact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15000"/>
                        </a:lnSpc>
                        <a:spcAft>
                          <a:spcPts val="1000"/>
                        </a:spcAft>
                      </a:pPr>
                      <a:r>
                        <a:rPr lang="en-US" sz="1100" b="1" i="1" dirty="0">
                          <a:effectLst/>
                          <a:latin typeface="Calibri" panose="020F0502020204030204" pitchFamily="34" charset="0"/>
                          <a:ea typeface="Yu Mincho" panose="02020400000000000000" pitchFamily="18" charset="-128"/>
                          <a:cs typeface="Times New Roman" panose="02020603050405020304" pitchFamily="18" charset="0"/>
                        </a:rPr>
                        <a:t>Type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15000"/>
                        </a:lnSpc>
                        <a:spcAft>
                          <a:spcPts val="1000"/>
                        </a:spcAft>
                      </a:pPr>
                      <a:r>
                        <a:rPr lang="de-DE" sz="1100" b="1" dirty="0">
                          <a:effectLst/>
                          <a:latin typeface="Calibri" panose="020F0502020204030204" pitchFamily="34" charset="0"/>
                          <a:ea typeface="Calibri" panose="020F0502020204030204" pitchFamily="34" charset="0"/>
                          <a:cs typeface="Times New Roman" panose="02020603050405020304" pitchFamily="18" charset="0"/>
                        </a:rPr>
                        <a:t>Status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extLst>
                  <a:ext uri="{0D108BD9-81ED-4DB2-BD59-A6C34878D82A}">
                    <a16:rowId xmlns:a16="http://schemas.microsoft.com/office/drawing/2014/main" val="2418559170"/>
                  </a:ext>
                </a:extLst>
              </a:tr>
              <a:tr h="683518">
                <a:tc>
                  <a:txBody>
                    <a:bodyPr/>
                    <a:lstStyle/>
                    <a:p>
                      <a:pPr algn="ctr">
                        <a:lnSpc>
                          <a:spcPct val="115000"/>
                        </a:lnSpc>
                        <a:spcAft>
                          <a:spcPts val="1000"/>
                        </a:spcAft>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Sony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Danillo Graziosi</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0"/>
                        </a:spcAft>
                      </a:pPr>
                      <a:r>
                        <a:rPr lang="en-US" sz="1100">
                          <a:effectLst/>
                          <a:latin typeface="Calibri" panose="020F0502020204030204" pitchFamily="34" charset="0"/>
                          <a:ea typeface="Yu Mincho" panose="02020400000000000000" pitchFamily="18" charset="-128"/>
                          <a:cs typeface="Times New Roman" panose="02020603050405020304" pitchFamily="18" charset="0"/>
                        </a:rPr>
                        <a:t>Alexandre Zaghetto</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dirty="0">
                          <a:effectLst/>
                          <a:latin typeface="Calibri" panose="020F0502020204030204" pitchFamily="34" charset="0"/>
                          <a:ea typeface="Yu Mincho" panose="02020400000000000000" pitchFamily="18" charset="-128"/>
                          <a:cs typeface="Times New Roman" panose="02020603050405020304" pitchFamily="18" charset="0"/>
                        </a:rPr>
                        <a:t>P</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de-DE" sz="1100" dirty="0">
                          <a:effectLst/>
                          <a:latin typeface="Calibri" panose="020F0502020204030204" pitchFamily="34" charset="0"/>
                          <a:ea typeface="Calibri" panose="020F0502020204030204" pitchFamily="34" charset="0"/>
                          <a:cs typeface="Times New Roman" panose="02020603050405020304" pitchFamily="18" charset="0"/>
                        </a:rPr>
                        <a:t>SW </a:t>
                      </a:r>
                      <a:r>
                        <a:rPr lang="de-DE" sz="1100" dirty="0" err="1">
                          <a:effectLst/>
                          <a:latin typeface="Calibri" panose="020F0502020204030204" pitchFamily="34" charset="0"/>
                          <a:ea typeface="Calibri" panose="020F0502020204030204" pitchFamily="34" charset="0"/>
                          <a:cs typeface="Times New Roman" panose="02020603050405020304" pitchFamily="18" charset="0"/>
                        </a:rPr>
                        <a:t>provided</a:t>
                      </a:r>
                      <a:r>
                        <a:rPr lang="de-DE" sz="1100" dirty="0">
                          <a:effectLst/>
                          <a:latin typeface="Calibri" panose="020F0502020204030204" pitchFamily="34" charset="0"/>
                          <a:ea typeface="Calibri" panose="020F0502020204030204" pitchFamily="34" charset="0"/>
                          <a:cs typeface="Times New Roman" panose="02020603050405020304" pitchFamily="18" charset="0"/>
                        </a:rPr>
                        <a:t> </a:t>
                      </a:r>
                      <a:r>
                        <a:rPr lang="de-DE" sz="1100" dirty="0" err="1">
                          <a:effectLst/>
                          <a:latin typeface="Calibri" panose="020F0502020204030204" pitchFamily="34" charset="0"/>
                          <a:ea typeface="Calibri" panose="020F0502020204030204" pitchFamily="34" charset="0"/>
                          <a:cs typeface="Times New Roman" panose="02020603050405020304" pitchFamily="18" charset="0"/>
                        </a:rPr>
                        <a:t>privately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4647957"/>
                  </a:ext>
                </a:extLst>
              </a:tr>
              <a:tr h="1382448">
                <a:tc>
                  <a:txBody>
                    <a:bodyPr/>
                    <a:lstStyle/>
                    <a:p>
                      <a:pPr algn="ctr">
                        <a:lnSpc>
                          <a:spcPct val="115000"/>
                        </a:lnSpc>
                        <a:spcAft>
                          <a:spcPts val="1000"/>
                        </a:spcAft>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Huawei</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0"/>
                        </a:spcAft>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Cai </a:t>
                      </a:r>
                      <a:r>
                        <a:rPr lang="en-US" sz="1100" dirty="0" err="1">
                          <a:effectLst/>
                          <a:latin typeface="Calibri" panose="020F0502020204030204" pitchFamily="34" charset="0"/>
                          <a:ea typeface="Times New Roman" panose="02020603050405020304" pitchFamily="18" charset="0"/>
                          <a:cs typeface="Times New Roman" panose="02020603050405020304" pitchFamily="18" charset="0"/>
                        </a:rPr>
                        <a:t>Kangying</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0"/>
                        </a:spcAft>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C</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27953998"/>
                  </a:ext>
                </a:extLst>
              </a:tr>
              <a:tr h="510344">
                <a:tc>
                  <a:txBody>
                    <a:bodyPr/>
                    <a:lstStyle/>
                    <a:p>
                      <a:pPr algn="ctr">
                        <a:lnSpc>
                          <a:spcPct val="115000"/>
                        </a:lnSpc>
                        <a:spcAft>
                          <a:spcPts val="1000"/>
                        </a:spcAft>
                      </a:pPr>
                      <a:r>
                        <a:rPr lang="en-US" sz="1100" dirty="0">
                          <a:effectLst/>
                          <a:latin typeface="Calibri" panose="020F0502020204030204" pitchFamily="34" charset="0"/>
                          <a:ea typeface="Yu Mincho" panose="02020400000000000000" pitchFamily="18" charset="-128"/>
                          <a:cs typeface="Times New Roman" panose="02020603050405020304" pitchFamily="18" charset="0"/>
                        </a:rPr>
                        <a:t> Samsung</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a:effectLst/>
                          <a:latin typeface="Calibri" panose="020F0502020204030204" pitchFamily="34" charset="0"/>
                          <a:ea typeface="Calibri" panose="020F0502020204030204" pitchFamily="34" charset="0"/>
                          <a:cs typeface="Times New Roman" panose="02020603050405020304" pitchFamily="18" charset="0"/>
                        </a:rPr>
                        <a:t>Indranil Sinharoy, Madhukar Budagavi</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a:effectLst/>
                          <a:latin typeface="Calibri" panose="020F0502020204030204" pitchFamily="34" charset="0"/>
                          <a:ea typeface="Yu Mincho" panose="02020400000000000000" pitchFamily="18" charset="-128"/>
                          <a:cs typeface="Times New Roman" panose="02020603050405020304" pitchFamily="18" charset="0"/>
                        </a:rPr>
                        <a:t>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19051896"/>
                  </a:ext>
                </a:extLst>
              </a:tr>
            </a:tbl>
          </a:graphicData>
        </a:graphic>
      </p:graphicFrame>
    </p:spTree>
    <p:extLst>
      <p:ext uri="{BB962C8B-B14F-4D97-AF65-F5344CB8AC3E}">
        <p14:creationId xmlns:p14="http://schemas.microsoft.com/office/powerpoint/2010/main" val="31988024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FF046-2D23-4D6B-B21A-F4182DB9B558}"/>
              </a:ext>
            </a:extLst>
          </p:cNvPr>
          <p:cNvSpPr>
            <a:spLocks noGrp="1"/>
          </p:cNvSpPr>
          <p:nvPr>
            <p:ph type="title"/>
          </p:nvPr>
        </p:nvSpPr>
        <p:spPr>
          <a:xfrm>
            <a:off x="838200" y="5900"/>
            <a:ext cx="10515600" cy="1325563"/>
          </a:xfrm>
        </p:spPr>
        <p:txBody>
          <a:bodyPr/>
          <a:lstStyle/>
          <a:p>
            <a:r>
              <a:rPr lang="fr-FR" dirty="0"/>
              <a:t>CE 2.19 on </a:t>
            </a:r>
            <a:r>
              <a:rPr lang="fr-FR" dirty="0" err="1"/>
              <a:t>tiles</a:t>
            </a:r>
            <a:endParaRPr lang="fr-FR" dirty="0"/>
          </a:p>
        </p:txBody>
      </p:sp>
      <p:sp>
        <p:nvSpPr>
          <p:cNvPr id="7" name="Content Placeholder 2">
            <a:extLst>
              <a:ext uri="{FF2B5EF4-FFF2-40B4-BE49-F238E27FC236}">
                <a16:creationId xmlns:a16="http://schemas.microsoft.com/office/drawing/2014/main" id="{BCBC0308-F4AD-4FB3-9C1F-983EB5F69DA8}"/>
              </a:ext>
            </a:extLst>
          </p:cNvPr>
          <p:cNvSpPr txBox="1">
            <a:spLocks/>
          </p:cNvSpPr>
          <p:nvPr/>
        </p:nvSpPr>
        <p:spPr>
          <a:xfrm>
            <a:off x="838200" y="5577839"/>
            <a:ext cx="10515600" cy="599123"/>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2018/06/19	V-PCC CE Software and results are released to cross-checkers</a:t>
            </a:r>
            <a:endParaRPr lang="fr-FR" dirty="0"/>
          </a:p>
          <a:p>
            <a:r>
              <a:rPr lang="en-GB" dirty="0"/>
              <a:t>2019/06/26	</a:t>
            </a:r>
            <a:r>
              <a:rPr lang="en-US" dirty="0"/>
              <a:t>V-PCC Preliminary feedback from cross-checkers to proponents</a:t>
            </a:r>
            <a:endParaRPr lang="fr-FR" dirty="0"/>
          </a:p>
        </p:txBody>
      </p:sp>
      <p:graphicFrame>
        <p:nvGraphicFramePr>
          <p:cNvPr id="4" name="Table 3">
            <a:extLst>
              <a:ext uri="{FF2B5EF4-FFF2-40B4-BE49-F238E27FC236}">
                <a16:creationId xmlns:a16="http://schemas.microsoft.com/office/drawing/2014/main" id="{04F18AE0-91E7-49B9-AB62-988F487E44DC}"/>
              </a:ext>
            </a:extLst>
          </p:cNvPr>
          <p:cNvGraphicFramePr>
            <a:graphicFrameLocks noGrp="1"/>
          </p:cNvGraphicFramePr>
          <p:nvPr>
            <p:extLst>
              <p:ext uri="{D42A27DB-BD31-4B8C-83A1-F6EECF244321}">
                <p14:modId xmlns:p14="http://schemas.microsoft.com/office/powerpoint/2010/main" val="4084096021"/>
              </p:ext>
            </p:extLst>
          </p:nvPr>
        </p:nvGraphicFramePr>
        <p:xfrm>
          <a:off x="838200" y="1241806"/>
          <a:ext cx="10238014" cy="4199869"/>
        </p:xfrm>
        <a:graphic>
          <a:graphicData uri="http://schemas.openxmlformats.org/drawingml/2006/table">
            <a:tbl>
              <a:tblPr firstRow="1" firstCol="1" bandRow="1"/>
              <a:tblGrid>
                <a:gridCol w="2084895">
                  <a:extLst>
                    <a:ext uri="{9D8B030D-6E8A-4147-A177-3AD203B41FA5}">
                      <a16:colId xmlns:a16="http://schemas.microsoft.com/office/drawing/2014/main" val="3357749114"/>
                    </a:ext>
                  </a:extLst>
                </a:gridCol>
                <a:gridCol w="3513491">
                  <a:extLst>
                    <a:ext uri="{9D8B030D-6E8A-4147-A177-3AD203B41FA5}">
                      <a16:colId xmlns:a16="http://schemas.microsoft.com/office/drawing/2014/main" val="3612586349"/>
                    </a:ext>
                  </a:extLst>
                </a:gridCol>
                <a:gridCol w="2319814">
                  <a:extLst>
                    <a:ext uri="{9D8B030D-6E8A-4147-A177-3AD203B41FA5}">
                      <a16:colId xmlns:a16="http://schemas.microsoft.com/office/drawing/2014/main" val="249653943"/>
                    </a:ext>
                  </a:extLst>
                </a:gridCol>
                <a:gridCol w="2319814">
                  <a:extLst>
                    <a:ext uri="{9D8B030D-6E8A-4147-A177-3AD203B41FA5}">
                      <a16:colId xmlns:a16="http://schemas.microsoft.com/office/drawing/2014/main" val="3238938930"/>
                    </a:ext>
                  </a:extLst>
                </a:gridCol>
              </a:tblGrid>
              <a:tr h="346242">
                <a:tc>
                  <a:txBody>
                    <a:bodyPr/>
                    <a:lstStyle/>
                    <a:p>
                      <a:pPr algn="ctr">
                        <a:lnSpc>
                          <a:spcPct val="115000"/>
                        </a:lnSpc>
                        <a:spcBef>
                          <a:spcPts val="300"/>
                        </a:spcBef>
                        <a:spcAft>
                          <a:spcPts val="600"/>
                        </a:spcAft>
                      </a:pPr>
                      <a:r>
                        <a:rPr lang="en-CA" sz="1100" b="1" i="1">
                          <a:solidFill>
                            <a:srgbClr val="000000"/>
                          </a:solidFill>
                          <a:effectLst/>
                          <a:latin typeface="Times New Roman" panose="02020603050405020304" pitchFamily="18" charset="0"/>
                          <a:ea typeface="Malgun Gothic" panose="020B0503020000020004" pitchFamily="34" charset="-127"/>
                          <a:cs typeface="Arial" panose="020B0604020202020204" pitchFamily="34" charset="0"/>
                        </a:rPr>
                        <a:t>Participant</a:t>
                      </a:r>
                      <a:endParaRPr lang="en-US" sz="110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15000"/>
                        </a:lnSpc>
                        <a:spcBef>
                          <a:spcPts val="300"/>
                        </a:spcBef>
                        <a:spcAft>
                          <a:spcPts val="600"/>
                        </a:spcAft>
                      </a:pPr>
                      <a:r>
                        <a:rPr lang="en-CA" sz="1100" b="1" i="1">
                          <a:solidFill>
                            <a:srgbClr val="000000"/>
                          </a:solidFill>
                          <a:effectLst/>
                          <a:latin typeface="Times New Roman" panose="02020603050405020304" pitchFamily="18" charset="0"/>
                          <a:ea typeface="Malgun Gothic" panose="020B0503020000020004" pitchFamily="34" charset="-127"/>
                          <a:cs typeface="Arial" panose="020B0604020202020204" pitchFamily="34" charset="0"/>
                        </a:rPr>
                        <a:t>Contact</a:t>
                      </a:r>
                      <a:endParaRPr lang="en-US" sz="110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15000"/>
                        </a:lnSpc>
                        <a:spcBef>
                          <a:spcPts val="300"/>
                        </a:spcBef>
                        <a:spcAft>
                          <a:spcPts val="600"/>
                        </a:spcAft>
                      </a:pPr>
                      <a:r>
                        <a:rPr lang="en-CA" sz="1100" b="1" i="1" dirty="0">
                          <a:solidFill>
                            <a:srgbClr val="000000"/>
                          </a:solidFill>
                          <a:effectLst/>
                          <a:latin typeface="Times New Roman" panose="02020603050405020304" pitchFamily="18" charset="0"/>
                          <a:ea typeface="Malgun Gothic" panose="020B0503020000020004" pitchFamily="34" charset="-127"/>
                          <a:cs typeface="Arial" panose="020B0604020202020204" pitchFamily="34" charset="0"/>
                        </a:rPr>
                        <a:t>Type</a:t>
                      </a:r>
                      <a:endParaRPr lang="en-US" sz="11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15000"/>
                        </a:lnSpc>
                        <a:spcBef>
                          <a:spcPts val="300"/>
                        </a:spcBef>
                        <a:spcAft>
                          <a:spcPts val="600"/>
                        </a:spcAft>
                      </a:pPr>
                      <a:endParaRPr lang="en-US" sz="11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extLst>
                  <a:ext uri="{0D108BD9-81ED-4DB2-BD59-A6C34878D82A}">
                    <a16:rowId xmlns:a16="http://schemas.microsoft.com/office/drawing/2014/main" val="2644869995"/>
                  </a:ext>
                </a:extLst>
              </a:tr>
              <a:tr h="462193">
                <a:tc>
                  <a:txBody>
                    <a:bodyPr/>
                    <a:lstStyle/>
                    <a:p>
                      <a:pPr algn="ctr">
                        <a:lnSpc>
                          <a:spcPct val="115000"/>
                        </a:lnSpc>
                        <a:spcBef>
                          <a:spcPts val="300"/>
                        </a:spcBef>
                        <a:spcAft>
                          <a:spcPts val="600"/>
                        </a:spcAft>
                      </a:pPr>
                      <a:r>
                        <a:rPr lang="en-CA"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Tencent</a:t>
                      </a:r>
                      <a:endParaRPr lang="en-US"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300"/>
                        </a:spcBef>
                        <a:spcAft>
                          <a:spcPts val="600"/>
                        </a:spcAft>
                      </a:pPr>
                      <a:r>
                        <a:rPr lang="en-CA"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CA" sz="1100" kern="1200" dirty="0" err="1">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Arash</a:t>
                      </a:r>
                      <a:r>
                        <a:rPr lang="en-CA"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CA" sz="1100" kern="1200" dirty="0" err="1">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Vosoughi</a:t>
                      </a:r>
                      <a:endParaRPr lang="en-US"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15000"/>
                        </a:lnSpc>
                        <a:spcBef>
                          <a:spcPts val="300"/>
                        </a:spcBef>
                        <a:spcAft>
                          <a:spcPts val="600"/>
                        </a:spcAft>
                      </a:pPr>
                      <a:r>
                        <a:rPr lang="en-CA" sz="1100" kern="1200" dirty="0" err="1">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Sehoon</a:t>
                      </a:r>
                      <a:r>
                        <a:rPr lang="en-CA"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Yea</a:t>
                      </a:r>
                      <a:endParaRPr lang="en-US"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300"/>
                        </a:spcBef>
                        <a:spcAft>
                          <a:spcPts val="600"/>
                        </a:spcAft>
                      </a:pPr>
                      <a:r>
                        <a:rPr lang="en-CA"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P</a:t>
                      </a:r>
                      <a:endParaRPr lang="en-US"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300"/>
                        </a:spcBef>
                        <a:spcAft>
                          <a:spcPts val="600"/>
                        </a:spcAft>
                      </a:pPr>
                      <a:r>
                        <a:rPr lang="de-DE"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SW </a:t>
                      </a:r>
                      <a:r>
                        <a:rPr lang="de-DE" sz="1100" kern="1200" dirty="0" err="1">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provided</a:t>
                      </a:r>
                      <a:r>
                        <a:rPr lang="de-DE"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lang="de-DE" sz="1100" kern="1200" dirty="0" err="1">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to</a:t>
                      </a:r>
                      <a:r>
                        <a:rPr lang="de-DE"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PCC GIT</a:t>
                      </a:r>
                      <a:endParaRPr lang="en-US"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05876955"/>
                  </a:ext>
                </a:extLst>
              </a:tr>
              <a:tr h="346242">
                <a:tc>
                  <a:txBody>
                    <a:bodyPr/>
                    <a:lstStyle/>
                    <a:p>
                      <a:pPr algn="ctr">
                        <a:lnSpc>
                          <a:spcPct val="115000"/>
                        </a:lnSpc>
                        <a:spcBef>
                          <a:spcPts val="300"/>
                        </a:spcBef>
                        <a:spcAft>
                          <a:spcPts val="600"/>
                        </a:spcAft>
                      </a:pPr>
                      <a:r>
                        <a:rPr lang="en-CA" sz="1100" kern="1200" dirty="0" err="1">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Hanyang</a:t>
                      </a:r>
                      <a:r>
                        <a:rPr lang="en-CA"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U.</a:t>
                      </a:r>
                      <a:endParaRPr lang="en-US"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300"/>
                        </a:spcBef>
                        <a:spcAft>
                          <a:spcPts val="600"/>
                        </a:spcAft>
                      </a:pPr>
                      <a:r>
                        <a:rPr lang="en-CA" sz="1100" kern="1200" dirty="0" err="1">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Euee</a:t>
                      </a:r>
                      <a:r>
                        <a:rPr lang="en-CA"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S. Jang</a:t>
                      </a:r>
                      <a:endParaRPr lang="en-US"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300"/>
                        </a:spcBef>
                        <a:spcAft>
                          <a:spcPts val="600"/>
                        </a:spcAft>
                      </a:pPr>
                      <a:r>
                        <a:rPr lang="en-CA"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C</a:t>
                      </a:r>
                      <a:endParaRPr lang="en-US"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300"/>
                        </a:spcBef>
                        <a:spcAft>
                          <a:spcPts val="600"/>
                        </a:spcAft>
                      </a:pPr>
                      <a:endParaRPr lang="en-US"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25107225"/>
                  </a:ext>
                </a:extLst>
              </a:tr>
              <a:tr h="462193">
                <a:tc>
                  <a:txBody>
                    <a:bodyPr/>
                    <a:lstStyle/>
                    <a:p>
                      <a:pPr algn="ctr">
                        <a:lnSpc>
                          <a:spcPct val="115000"/>
                        </a:lnSpc>
                        <a:spcBef>
                          <a:spcPts val="300"/>
                        </a:spcBef>
                        <a:spcAft>
                          <a:spcPts val="600"/>
                        </a:spcAft>
                      </a:pPr>
                      <a:r>
                        <a:rPr lang="en-CA" sz="1100" kern="12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ETRI</a:t>
                      </a:r>
                      <a:endParaRPr lang="en-US" sz="1100" kern="12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300"/>
                        </a:spcBef>
                        <a:spcAft>
                          <a:spcPts val="600"/>
                        </a:spcAft>
                      </a:pPr>
                      <a:r>
                        <a:rPr lang="en-CA"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Gun Bang</a:t>
                      </a:r>
                      <a:endParaRPr lang="en-US"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15000"/>
                        </a:lnSpc>
                        <a:spcBef>
                          <a:spcPts val="300"/>
                        </a:spcBef>
                        <a:spcAft>
                          <a:spcPts val="600"/>
                        </a:spcAft>
                      </a:pPr>
                      <a:r>
                        <a:rPr lang="en-CA"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Eun</a:t>
                      </a:r>
                      <a:r>
                        <a:rPr lang="en-CA"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-Young</a:t>
                      </a:r>
                      <a:endParaRPr lang="en-US"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300"/>
                        </a:spcBef>
                        <a:spcAft>
                          <a:spcPts val="600"/>
                        </a:spcAft>
                      </a:pPr>
                      <a:r>
                        <a:rPr lang="en-CA"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Cancel</a:t>
                      </a:r>
                      <a:endParaRPr lang="en-US"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300"/>
                        </a:spcBef>
                        <a:spcAft>
                          <a:spcPts val="600"/>
                        </a:spcAft>
                      </a:pPr>
                      <a:endParaRPr lang="en-US" sz="1100" kern="12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11021166"/>
                  </a:ext>
                </a:extLst>
              </a:tr>
              <a:tr h="813836">
                <a:tc>
                  <a:txBody>
                    <a:bodyPr/>
                    <a:lstStyle/>
                    <a:p>
                      <a:pPr algn="ctr">
                        <a:lnSpc>
                          <a:spcPct val="115000"/>
                        </a:lnSpc>
                        <a:spcBef>
                          <a:spcPts val="300"/>
                        </a:spcBef>
                        <a:spcAft>
                          <a:spcPts val="600"/>
                        </a:spcAft>
                      </a:pPr>
                      <a:r>
                        <a:rPr lang="en-CA" sz="1100" kern="120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Samsung</a:t>
                      </a:r>
                      <a:endParaRPr lang="en-US" sz="1100" kern="12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300"/>
                        </a:spcBef>
                        <a:spcAft>
                          <a:spcPts val="600"/>
                        </a:spcAft>
                      </a:pPr>
                      <a:r>
                        <a:rPr lang="en-CA"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Rajan</a:t>
                      </a:r>
                      <a:r>
                        <a:rPr lang="en-CA"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Laxman Joshi </a:t>
                      </a:r>
                      <a:endParaRPr lang="en-US"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15000"/>
                        </a:lnSpc>
                        <a:spcBef>
                          <a:spcPts val="300"/>
                        </a:spcBef>
                        <a:spcAft>
                          <a:spcPts val="600"/>
                        </a:spcAft>
                      </a:pPr>
                      <a:r>
                        <a:rPr lang="en-CA"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Hossein Najaf-Zadeh</a:t>
                      </a:r>
                      <a:endParaRPr lang="en-US"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300"/>
                        </a:spcBef>
                        <a:spcAft>
                          <a:spcPts val="600"/>
                        </a:spcAft>
                      </a:pPr>
                      <a:r>
                        <a:rPr lang="en-CA"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Cancel</a:t>
                      </a:r>
                      <a:endParaRPr lang="en-US"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300"/>
                        </a:spcBef>
                        <a:spcAft>
                          <a:spcPts val="600"/>
                        </a:spcAft>
                      </a:pPr>
                      <a:endParaRPr lang="en-US" sz="1100" kern="12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70985623"/>
                  </a:ext>
                </a:extLst>
              </a:tr>
              <a:tr h="755175">
                <a:tc>
                  <a:txBody>
                    <a:bodyPr/>
                    <a:lstStyle/>
                    <a:p>
                      <a:pPr algn="ctr">
                        <a:lnSpc>
                          <a:spcPct val="115000"/>
                        </a:lnSpc>
                        <a:spcBef>
                          <a:spcPts val="300"/>
                        </a:spcBef>
                        <a:spcAft>
                          <a:spcPts val="600"/>
                        </a:spcAft>
                      </a:pPr>
                      <a:r>
                        <a:rPr lang="en-CA"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Kyung </a:t>
                      </a:r>
                      <a:r>
                        <a:rPr lang="en-CA" sz="1100" kern="1200" dirty="0" err="1">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Hee</a:t>
                      </a:r>
                      <a:r>
                        <a:rPr lang="en-CA"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Univ.</a:t>
                      </a:r>
                      <a:endParaRPr lang="en-US"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300"/>
                        </a:spcBef>
                        <a:spcAft>
                          <a:spcPts val="600"/>
                        </a:spcAft>
                      </a:pPr>
                      <a:r>
                        <a:rPr lang="en-CA" sz="1100" kern="12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Jiheon Im</a:t>
                      </a:r>
                      <a:endParaRPr lang="en-US" sz="1100" kern="12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15000"/>
                        </a:lnSpc>
                        <a:spcBef>
                          <a:spcPts val="300"/>
                        </a:spcBef>
                        <a:spcAft>
                          <a:spcPts val="600"/>
                        </a:spcAft>
                      </a:pPr>
                      <a:r>
                        <a:rPr lang="en-CA" sz="1100" kern="12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Junsik Kim</a:t>
                      </a:r>
                      <a:endParaRPr lang="en-US" sz="1100" kern="12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15000"/>
                        </a:lnSpc>
                        <a:spcBef>
                          <a:spcPts val="300"/>
                        </a:spcBef>
                        <a:spcAft>
                          <a:spcPts val="600"/>
                        </a:spcAft>
                      </a:pPr>
                      <a:r>
                        <a:rPr lang="en-CA" sz="1100" kern="12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Kyuheon Kim</a:t>
                      </a:r>
                      <a:endParaRPr lang="en-US" sz="1100" kern="12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300"/>
                        </a:spcBef>
                        <a:spcAft>
                          <a:spcPts val="600"/>
                        </a:spcAft>
                      </a:pPr>
                      <a:r>
                        <a:rPr lang="en-CA"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Cancel</a:t>
                      </a:r>
                      <a:endParaRPr lang="en-US"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300"/>
                        </a:spcBef>
                        <a:spcAft>
                          <a:spcPts val="600"/>
                        </a:spcAft>
                      </a:pPr>
                      <a:endParaRPr lang="en-US"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00791750"/>
                  </a:ext>
                </a:extLst>
              </a:tr>
              <a:tr h="920756">
                <a:tc>
                  <a:txBody>
                    <a:bodyPr/>
                    <a:lstStyle/>
                    <a:p>
                      <a:pPr algn="ctr">
                        <a:lnSpc>
                          <a:spcPct val="115000"/>
                        </a:lnSpc>
                        <a:spcBef>
                          <a:spcPts val="300"/>
                        </a:spcBef>
                        <a:spcAft>
                          <a:spcPts val="600"/>
                        </a:spcAft>
                      </a:pPr>
                      <a:r>
                        <a:rPr lang="en-CA" sz="1100" kern="12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Apple</a:t>
                      </a:r>
                      <a:endParaRPr lang="en-US" sz="1100" kern="12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300"/>
                        </a:spcBef>
                        <a:spcAft>
                          <a:spcPts val="600"/>
                        </a:spcAft>
                      </a:pPr>
                      <a:r>
                        <a:rPr lang="en-CA" sz="1100" kern="12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Alexis Michael Tourapis</a:t>
                      </a:r>
                      <a:endParaRPr lang="en-US" sz="1100" kern="12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15000"/>
                        </a:lnSpc>
                        <a:spcBef>
                          <a:spcPts val="300"/>
                        </a:spcBef>
                        <a:spcAft>
                          <a:spcPts val="600"/>
                        </a:spcAft>
                      </a:pPr>
                      <a:r>
                        <a:rPr lang="en-CA" sz="1100" kern="12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Jungsun Kim</a:t>
                      </a:r>
                      <a:endParaRPr lang="en-US" sz="1100" kern="12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15000"/>
                        </a:lnSpc>
                        <a:spcBef>
                          <a:spcPts val="300"/>
                        </a:spcBef>
                        <a:spcAft>
                          <a:spcPts val="600"/>
                        </a:spcAft>
                      </a:pPr>
                      <a:r>
                        <a:rPr lang="en-CA" sz="1100" kern="12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Khaled Mammou</a:t>
                      </a:r>
                      <a:endParaRPr lang="en-US" sz="1100" kern="12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300"/>
                        </a:spcBef>
                        <a:spcAft>
                          <a:spcPts val="600"/>
                        </a:spcAft>
                      </a:pPr>
                      <a:r>
                        <a:rPr lang="en-CA"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C</a:t>
                      </a:r>
                      <a:endParaRPr lang="en-US"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300"/>
                        </a:spcBef>
                        <a:spcAft>
                          <a:spcPts val="600"/>
                        </a:spcAft>
                      </a:pPr>
                      <a:endParaRPr lang="en-US"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72296210"/>
                  </a:ext>
                </a:extLst>
              </a:tr>
            </a:tbl>
          </a:graphicData>
        </a:graphic>
      </p:graphicFrame>
      <p:sp>
        <p:nvSpPr>
          <p:cNvPr id="3" name="TextBox 2">
            <a:extLst>
              <a:ext uri="{FF2B5EF4-FFF2-40B4-BE49-F238E27FC236}">
                <a16:creationId xmlns:a16="http://schemas.microsoft.com/office/drawing/2014/main" id="{E62AEF48-9E8D-4FCB-A270-D0AAA794FA44}"/>
              </a:ext>
            </a:extLst>
          </p:cNvPr>
          <p:cNvSpPr txBox="1"/>
          <p:nvPr/>
        </p:nvSpPr>
        <p:spPr>
          <a:xfrm>
            <a:off x="1620078" y="6313126"/>
            <a:ext cx="8001806" cy="369332"/>
          </a:xfrm>
          <a:prstGeom prst="rect">
            <a:avLst/>
          </a:prstGeom>
          <a:noFill/>
        </p:spPr>
        <p:txBody>
          <a:bodyPr wrap="none" rtlCol="0">
            <a:spAutoFit/>
          </a:bodyPr>
          <a:lstStyle/>
          <a:p>
            <a:r>
              <a:rPr lang="de-DE" dirty="0" err="1"/>
              <a:t>Remark</a:t>
            </a:r>
            <a:r>
              <a:rPr lang="de-DE" dirty="0"/>
              <a:t>: A </a:t>
            </a:r>
            <a:r>
              <a:rPr lang="de-DE" dirty="0" err="1"/>
              <a:t>number</a:t>
            </a:r>
            <a:r>
              <a:rPr lang="de-DE" dirty="0"/>
              <a:t> </a:t>
            </a:r>
            <a:r>
              <a:rPr lang="de-DE" dirty="0" err="1"/>
              <a:t>of</a:t>
            </a:r>
            <a:r>
              <a:rPr lang="de-DE" dirty="0"/>
              <a:t> </a:t>
            </a:r>
            <a:r>
              <a:rPr lang="de-DE" dirty="0" err="1"/>
              <a:t>participants</a:t>
            </a:r>
            <a:r>
              <a:rPr lang="de-DE" dirty="0"/>
              <a:t> </a:t>
            </a:r>
            <a:r>
              <a:rPr lang="de-DE" dirty="0" err="1"/>
              <a:t>indicated</a:t>
            </a:r>
            <a:r>
              <a:rPr lang="de-DE" dirty="0"/>
              <a:t> a </a:t>
            </a:r>
            <a:r>
              <a:rPr lang="de-DE" dirty="0" err="1"/>
              <a:t>change</a:t>
            </a:r>
            <a:r>
              <a:rPr lang="de-DE" dirty="0"/>
              <a:t> </a:t>
            </a:r>
            <a:r>
              <a:rPr lang="de-DE" dirty="0" err="1"/>
              <a:t>of</a:t>
            </a:r>
            <a:r>
              <a:rPr lang="de-DE" dirty="0"/>
              <a:t> </a:t>
            </a:r>
            <a:r>
              <a:rPr lang="de-DE" dirty="0" err="1"/>
              <a:t>their</a:t>
            </a:r>
            <a:r>
              <a:rPr lang="de-DE" dirty="0"/>
              <a:t> </a:t>
            </a:r>
            <a:r>
              <a:rPr lang="de-DE" dirty="0" err="1"/>
              <a:t>participation</a:t>
            </a:r>
            <a:r>
              <a:rPr lang="de-DE" dirty="0"/>
              <a:t> in </a:t>
            </a:r>
            <a:r>
              <a:rPr lang="de-DE" dirty="0" err="1"/>
              <a:t>this</a:t>
            </a:r>
            <a:r>
              <a:rPr lang="de-DE" dirty="0"/>
              <a:t> CE</a:t>
            </a:r>
            <a:endParaRPr lang="en-US" dirty="0"/>
          </a:p>
        </p:txBody>
      </p:sp>
    </p:spTree>
    <p:extLst>
      <p:ext uri="{BB962C8B-B14F-4D97-AF65-F5344CB8AC3E}">
        <p14:creationId xmlns:p14="http://schemas.microsoft.com/office/powerpoint/2010/main" val="40075623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FF046-2D23-4D6B-B21A-F4182DB9B558}"/>
              </a:ext>
            </a:extLst>
          </p:cNvPr>
          <p:cNvSpPr>
            <a:spLocks noGrp="1"/>
          </p:cNvSpPr>
          <p:nvPr>
            <p:ph type="title"/>
          </p:nvPr>
        </p:nvSpPr>
        <p:spPr>
          <a:xfrm>
            <a:off x="838200" y="5900"/>
            <a:ext cx="10515600" cy="892171"/>
          </a:xfrm>
        </p:spPr>
        <p:txBody>
          <a:bodyPr/>
          <a:lstStyle/>
          <a:p>
            <a:r>
              <a:rPr lang="fr-FR" dirty="0"/>
              <a:t>CE 2.20 </a:t>
            </a:r>
            <a:r>
              <a:rPr lang="fr-FR" dirty="0" err="1"/>
              <a:t>occupancy</a:t>
            </a:r>
            <a:r>
              <a:rPr lang="fr-FR" dirty="0"/>
              <a:t> </a:t>
            </a:r>
            <a:r>
              <a:rPr lang="fr-FR" dirty="0" err="1"/>
              <a:t>map</a:t>
            </a:r>
            <a:r>
              <a:rPr lang="fr-FR" dirty="0"/>
              <a:t> 2D </a:t>
            </a:r>
            <a:r>
              <a:rPr lang="fr-FR" dirty="0" err="1"/>
              <a:t>filters</a:t>
            </a:r>
            <a:r>
              <a:rPr lang="fr-FR" dirty="0"/>
              <a:t> </a:t>
            </a:r>
          </a:p>
        </p:txBody>
      </p:sp>
      <p:sp>
        <p:nvSpPr>
          <p:cNvPr id="7" name="Content Placeholder 2">
            <a:extLst>
              <a:ext uri="{FF2B5EF4-FFF2-40B4-BE49-F238E27FC236}">
                <a16:creationId xmlns:a16="http://schemas.microsoft.com/office/drawing/2014/main" id="{BCBC0308-F4AD-4FB3-9C1F-983EB5F69DA8}"/>
              </a:ext>
            </a:extLst>
          </p:cNvPr>
          <p:cNvSpPr txBox="1">
            <a:spLocks/>
          </p:cNvSpPr>
          <p:nvPr/>
        </p:nvSpPr>
        <p:spPr>
          <a:xfrm>
            <a:off x="768625" y="6099077"/>
            <a:ext cx="10515600" cy="599123"/>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2018/06/19	V-PCC CE Software and results are released to cross-checkers</a:t>
            </a:r>
            <a:endParaRPr lang="fr-FR" dirty="0"/>
          </a:p>
          <a:p>
            <a:r>
              <a:rPr lang="en-GB" dirty="0"/>
              <a:t>2019/06/26	</a:t>
            </a:r>
            <a:r>
              <a:rPr lang="en-US" dirty="0"/>
              <a:t>V-PCC Preliminary feedback from cross-checkers to proponents</a:t>
            </a:r>
            <a:endParaRPr lang="fr-FR" dirty="0"/>
          </a:p>
        </p:txBody>
      </p:sp>
      <p:graphicFrame>
        <p:nvGraphicFramePr>
          <p:cNvPr id="5" name="Table 4">
            <a:extLst>
              <a:ext uri="{FF2B5EF4-FFF2-40B4-BE49-F238E27FC236}">
                <a16:creationId xmlns:a16="http://schemas.microsoft.com/office/drawing/2014/main" id="{89402D5B-CBDC-4BCD-976B-2ABBEF6778CE}"/>
              </a:ext>
            </a:extLst>
          </p:cNvPr>
          <p:cNvGraphicFramePr>
            <a:graphicFrameLocks noGrp="1"/>
          </p:cNvGraphicFramePr>
          <p:nvPr>
            <p:extLst>
              <p:ext uri="{D42A27DB-BD31-4B8C-83A1-F6EECF244321}">
                <p14:modId xmlns:p14="http://schemas.microsoft.com/office/powerpoint/2010/main" val="1272722380"/>
              </p:ext>
            </p:extLst>
          </p:nvPr>
        </p:nvGraphicFramePr>
        <p:xfrm>
          <a:off x="838201" y="898071"/>
          <a:ext cx="10052955" cy="5098421"/>
        </p:xfrm>
        <a:graphic>
          <a:graphicData uri="http://schemas.openxmlformats.org/drawingml/2006/table">
            <a:tbl>
              <a:tblPr firstRow="1" firstCol="1" bandRow="1"/>
              <a:tblGrid>
                <a:gridCol w="1357992">
                  <a:extLst>
                    <a:ext uri="{9D8B030D-6E8A-4147-A177-3AD203B41FA5}">
                      <a16:colId xmlns:a16="http://schemas.microsoft.com/office/drawing/2014/main" val="52587857"/>
                    </a:ext>
                  </a:extLst>
                </a:gridCol>
                <a:gridCol w="2939143">
                  <a:extLst>
                    <a:ext uri="{9D8B030D-6E8A-4147-A177-3AD203B41FA5}">
                      <a16:colId xmlns:a16="http://schemas.microsoft.com/office/drawing/2014/main" val="3348328324"/>
                    </a:ext>
                  </a:extLst>
                </a:gridCol>
                <a:gridCol w="1028700">
                  <a:extLst>
                    <a:ext uri="{9D8B030D-6E8A-4147-A177-3AD203B41FA5}">
                      <a16:colId xmlns:a16="http://schemas.microsoft.com/office/drawing/2014/main" val="1807520470"/>
                    </a:ext>
                  </a:extLst>
                </a:gridCol>
                <a:gridCol w="4727120">
                  <a:extLst>
                    <a:ext uri="{9D8B030D-6E8A-4147-A177-3AD203B41FA5}">
                      <a16:colId xmlns:a16="http://schemas.microsoft.com/office/drawing/2014/main" val="975000093"/>
                    </a:ext>
                  </a:extLst>
                </a:gridCol>
              </a:tblGrid>
              <a:tr h="264619">
                <a:tc>
                  <a:txBody>
                    <a:bodyPr/>
                    <a:lstStyle/>
                    <a:p>
                      <a:pPr algn="ctr">
                        <a:spcAft>
                          <a:spcPts val="0"/>
                        </a:spcAft>
                      </a:pPr>
                      <a:r>
                        <a:rPr lang="en-US" sz="1200" b="1" i="1" dirty="0">
                          <a:effectLst/>
                          <a:latin typeface="Times New Roman" panose="02020603050405020304" pitchFamily="18" charset="0"/>
                          <a:ea typeface="MS Mincho" panose="02020609040205080304" pitchFamily="49" charset="-128"/>
                        </a:rPr>
                        <a:t>Participant</a:t>
                      </a:r>
                      <a:endParaRPr lang="en-US" sz="1200" dirty="0">
                        <a:effectLst/>
                        <a:latin typeface="Times New Roman" panose="02020603050405020304" pitchFamily="18" charset="0"/>
                        <a:ea typeface="MS Mincho" panose="02020609040205080304" pitchFamily="49" charset="-128"/>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spcAft>
                          <a:spcPts val="0"/>
                        </a:spcAft>
                      </a:pPr>
                      <a:r>
                        <a:rPr lang="en-US" sz="1200" b="1" i="1">
                          <a:effectLst/>
                          <a:latin typeface="Times New Roman" panose="02020603050405020304" pitchFamily="18" charset="0"/>
                          <a:ea typeface="MS Mincho" panose="02020609040205080304" pitchFamily="49" charset="-128"/>
                        </a:rPr>
                        <a:t>Contact</a:t>
                      </a:r>
                      <a:endParaRPr lang="en-US" sz="1200">
                        <a:effectLst/>
                        <a:latin typeface="Times New Roman" panose="02020603050405020304" pitchFamily="18" charset="0"/>
                        <a:ea typeface="MS Mincho" panose="02020609040205080304" pitchFamily="49" charset="-128"/>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spcAft>
                          <a:spcPts val="0"/>
                        </a:spcAft>
                      </a:pPr>
                      <a:r>
                        <a:rPr lang="en-US" sz="1200" b="1" i="1" dirty="0">
                          <a:effectLst/>
                          <a:latin typeface="Times New Roman" panose="02020603050405020304" pitchFamily="18" charset="0"/>
                          <a:ea typeface="MS Mincho" panose="02020609040205080304" pitchFamily="49" charset="-128"/>
                        </a:rPr>
                        <a:t>Type</a:t>
                      </a:r>
                      <a:endParaRPr lang="en-US" sz="1200" dirty="0">
                        <a:effectLst/>
                        <a:latin typeface="Times New Roman" panose="02020603050405020304" pitchFamily="18" charset="0"/>
                        <a:ea typeface="MS Mincho" panose="02020609040205080304" pitchFamily="49" charset="-128"/>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spcAft>
                          <a:spcPts val="0"/>
                        </a:spcAft>
                      </a:pPr>
                      <a:r>
                        <a:rPr lang="de-DE" sz="1200" b="1" dirty="0">
                          <a:effectLst/>
                          <a:latin typeface="Times New Roman" panose="02020603050405020304" pitchFamily="18" charset="0"/>
                          <a:ea typeface="MS Mincho" panose="02020609040205080304" pitchFamily="49" charset="-128"/>
                        </a:rPr>
                        <a:t>Status</a:t>
                      </a:r>
                      <a:endParaRPr lang="en-US" sz="1200" b="1" dirty="0">
                        <a:effectLst/>
                        <a:latin typeface="Times New Roman" panose="02020603050405020304" pitchFamily="18" charset="0"/>
                        <a:ea typeface="MS Mincho" panose="02020609040205080304" pitchFamily="49" charset="-128"/>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extLst>
                  <a:ext uri="{0D108BD9-81ED-4DB2-BD59-A6C34878D82A}">
                    <a16:rowId xmlns:a16="http://schemas.microsoft.com/office/drawing/2014/main" val="3325483724"/>
                  </a:ext>
                </a:extLst>
              </a:tr>
              <a:tr h="529238">
                <a:tc>
                  <a:txBody>
                    <a:bodyPr/>
                    <a:lstStyle/>
                    <a:p>
                      <a:pPr algn="ctr">
                        <a:spcAft>
                          <a:spcPts val="0"/>
                        </a:spcAft>
                      </a:pPr>
                      <a:r>
                        <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Huawei</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Kangying</a:t>
                      </a:r>
                      <a:r>
                        <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CAI</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P,C</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99784219"/>
                  </a:ext>
                </a:extLst>
              </a:tr>
              <a:tr h="529238">
                <a:tc>
                  <a:txBody>
                    <a:bodyPr/>
                    <a:lstStyle/>
                    <a:p>
                      <a:pPr algn="ctr">
                        <a:spcAft>
                          <a:spcPts val="0"/>
                        </a:spcAft>
                      </a:pPr>
                      <a:r>
                        <a:rPr lang="en-US"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Futurewei</a:t>
                      </a:r>
                      <a:endPar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Vladyslav</a:t>
                      </a:r>
                      <a:r>
                        <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Zakharchenko</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P,C</a:t>
                      </a:r>
                      <a:endPar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5897510"/>
                  </a:ext>
                </a:extLst>
              </a:tr>
              <a:tr h="529238">
                <a:tc>
                  <a:txBody>
                    <a:bodyPr/>
                    <a:lstStyle/>
                    <a:p>
                      <a:pPr algn="ctr">
                        <a:spcAft>
                          <a:spcPts val="0"/>
                        </a:spcAft>
                      </a:pPr>
                      <a:r>
                        <a:rPr lang="en-US" sz="1100" kern="120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Tencent</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Arash</a:t>
                      </a:r>
                      <a:r>
                        <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a:t>
                      </a:r>
                      <a:r>
                        <a:rPr lang="en-US"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Vosoughi</a:t>
                      </a:r>
                      <a:endPar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endParaRPr>
                    </a:p>
                    <a:p>
                      <a:pPr algn="ctr">
                        <a:spcAft>
                          <a:spcPts val="0"/>
                        </a:spcAft>
                      </a:pPr>
                      <a:r>
                        <a:rPr lang="en-US"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Sehoon</a:t>
                      </a:r>
                      <a:r>
                        <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Yea</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kern="120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P,C</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853361"/>
                  </a:ext>
                </a:extLst>
              </a:tr>
              <a:tr h="529238">
                <a:tc>
                  <a:txBody>
                    <a:bodyPr/>
                    <a:lstStyle/>
                    <a:p>
                      <a:pPr algn="ctr">
                        <a:spcAft>
                          <a:spcPts val="0"/>
                        </a:spcAft>
                      </a:pPr>
                      <a:r>
                        <a:rPr lang="en-US" sz="1100" kern="120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MediaTek</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Jian-Liang </a:t>
                      </a:r>
                      <a:r>
                        <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Lin</a:t>
                      </a:r>
                    </a:p>
                    <a:p>
                      <a:pPr algn="ctr">
                        <a:spcAft>
                          <a:spcPts val="0"/>
                        </a:spcAft>
                      </a:pPr>
                      <a:r>
                        <a:rPr lang="en-US"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Ya-Hsuan</a:t>
                      </a:r>
                      <a:r>
                        <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Lee</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P,C</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SW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delivered</a:t>
                      </a: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to</a:t>
                      </a: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the</a:t>
                      </a: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GIT</a:t>
                      </a:r>
                      <a:endPar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endParaRPr>
                    </a:p>
                    <a:p>
                      <a:pPr algn="ctr">
                        <a:spcAft>
                          <a:spcPts val="0"/>
                        </a:spcAft>
                      </a:pPr>
                      <a:endPar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21230107"/>
                  </a:ext>
                </a:extLst>
              </a:tr>
              <a:tr h="264619">
                <a:tc>
                  <a:txBody>
                    <a:bodyPr/>
                    <a:lstStyle/>
                    <a:p>
                      <a:pPr algn="ctr">
                        <a:spcAft>
                          <a:spcPts val="0"/>
                        </a:spcAft>
                      </a:pPr>
                      <a:r>
                        <a:rPr lang="en-US" sz="1100" kern="120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ITRI</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kern="120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Yi-Ting Tsai</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P,C</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SW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delivered</a:t>
                      </a: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to</a:t>
                      </a: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the</a:t>
                      </a: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GIT</a:t>
                      </a:r>
                      <a:endPar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1429055"/>
                  </a:ext>
                </a:extLst>
              </a:tr>
              <a:tr h="1058475">
                <a:tc>
                  <a:txBody>
                    <a:bodyPr/>
                    <a:lstStyle/>
                    <a:p>
                      <a:pPr algn="ctr">
                        <a:spcAft>
                          <a:spcPts val="0"/>
                        </a:spcAft>
                      </a:pPr>
                      <a:r>
                        <a:rPr lang="en-US" sz="1100" kern="120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Samsung</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kern="120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Madhukar Budagavi</a:t>
                      </a:r>
                    </a:p>
                    <a:p>
                      <a:pPr algn="ctr">
                        <a:spcAft>
                          <a:spcPts val="0"/>
                        </a:spcAft>
                      </a:pPr>
                      <a:r>
                        <a:rPr lang="en-US" sz="1100" kern="120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Rajan Joshi</a:t>
                      </a:r>
                    </a:p>
                    <a:p>
                      <a:pPr algn="ctr">
                        <a:spcAft>
                          <a:spcPts val="0"/>
                        </a:spcAft>
                      </a:pPr>
                      <a:r>
                        <a:rPr lang="en-US" sz="1100" kern="120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Youngho Oh</a:t>
                      </a:r>
                    </a:p>
                    <a:p>
                      <a:pPr algn="ctr">
                        <a:spcAft>
                          <a:spcPts val="0"/>
                        </a:spcAft>
                      </a:pPr>
                      <a:r>
                        <a:rPr lang="en-US" sz="1100" kern="120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Hossein Najaf-Zadeh</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kern="120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P,C</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Samsung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has</a:t>
                      </a: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2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deliverables</a:t>
                      </a: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One</a:t>
                      </a: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of</a:t>
                      </a: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them</a:t>
                      </a: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has</a:t>
                      </a: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been</a:t>
                      </a: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delivered</a:t>
                      </a: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to</a:t>
                      </a: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the</a:t>
                      </a: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GIT,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the</a:t>
                      </a: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other</a:t>
                      </a: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one</a:t>
                      </a: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is</a:t>
                      </a: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still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missing</a:t>
                      </a:r>
                      <a:endPar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endParaRPr>
                    </a:p>
                    <a:p>
                      <a:pPr algn="ctr">
                        <a:spcAft>
                          <a:spcPts val="0"/>
                        </a:spcAft>
                      </a:pPr>
                      <a:endPar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41289321"/>
                  </a:ext>
                </a:extLst>
              </a:tr>
              <a:tr h="264619">
                <a:tc>
                  <a:txBody>
                    <a:bodyPr/>
                    <a:lstStyle/>
                    <a:p>
                      <a:pPr algn="ctr">
                        <a:spcAft>
                          <a:spcPts val="0"/>
                        </a:spcAft>
                      </a:pPr>
                      <a:r>
                        <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Technicolor/</a:t>
                      </a:r>
                      <a:r>
                        <a:rPr lang="en-US"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InterDigital</a:t>
                      </a:r>
                      <a:endPar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kern="120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Joan Llach</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kern="120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C</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67263570"/>
                  </a:ext>
                </a:extLst>
              </a:tr>
              <a:tr h="264619">
                <a:tc>
                  <a:txBody>
                    <a:bodyPr/>
                    <a:lstStyle/>
                    <a:p>
                      <a:pPr algn="ctr">
                        <a:spcAft>
                          <a:spcPts val="0"/>
                        </a:spcAft>
                      </a:pPr>
                      <a:r>
                        <a:rPr lang="en-US" sz="1100" kern="120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Sony</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kern="120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Satoru Kuma</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kern="120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C</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91956039"/>
                  </a:ext>
                </a:extLst>
              </a:tr>
              <a:tr h="264619">
                <a:tc>
                  <a:txBody>
                    <a:bodyPr/>
                    <a:lstStyle/>
                    <a:p>
                      <a:pPr algn="ctr">
                        <a:spcAft>
                          <a:spcPts val="0"/>
                        </a:spcAft>
                      </a:pPr>
                      <a:r>
                        <a:rPr lang="en-US" sz="1100" kern="120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Apple</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kern="120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Jungsun Kim</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kern="120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C</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92857012"/>
                  </a:ext>
                </a:extLst>
              </a:tr>
              <a:tr h="264619">
                <a:tc>
                  <a:txBody>
                    <a:bodyPr/>
                    <a:lstStyle/>
                    <a:p>
                      <a:pPr algn="ctr">
                        <a:spcAft>
                          <a:spcPts val="0"/>
                        </a:spcAft>
                      </a:pPr>
                      <a:r>
                        <a:rPr lang="en-US" sz="1100" kern="120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Nokia</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Sebastian Schwarz</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kern="120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C</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93395356"/>
                  </a:ext>
                </a:extLst>
              </a:tr>
              <a:tr h="264619">
                <a:tc>
                  <a:txBody>
                    <a:bodyPr/>
                    <a:lstStyle/>
                    <a:p>
                      <a:pPr algn="ctr">
                        <a:spcAft>
                          <a:spcPts val="0"/>
                        </a:spcAft>
                      </a:pPr>
                      <a:r>
                        <a:rPr lang="en-US" sz="1100" kern="120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SJTU</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kern="120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Yingzhan Xu</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C</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77423878"/>
                  </a:ext>
                </a:extLst>
              </a:tr>
            </a:tbl>
          </a:graphicData>
        </a:graphic>
      </p:graphicFrame>
    </p:spTree>
    <p:extLst>
      <p:ext uri="{BB962C8B-B14F-4D97-AF65-F5344CB8AC3E}">
        <p14:creationId xmlns:p14="http://schemas.microsoft.com/office/powerpoint/2010/main" val="37048385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FF046-2D23-4D6B-B21A-F4182DB9B558}"/>
              </a:ext>
            </a:extLst>
          </p:cNvPr>
          <p:cNvSpPr>
            <a:spLocks noGrp="1"/>
          </p:cNvSpPr>
          <p:nvPr>
            <p:ph type="title"/>
          </p:nvPr>
        </p:nvSpPr>
        <p:spPr>
          <a:xfrm>
            <a:off x="838200" y="5900"/>
            <a:ext cx="10515600" cy="892171"/>
          </a:xfrm>
        </p:spPr>
        <p:txBody>
          <a:bodyPr/>
          <a:lstStyle/>
          <a:p>
            <a:r>
              <a:rPr lang="fr-FR" dirty="0"/>
              <a:t>CE 2.24 on high </a:t>
            </a:r>
            <a:r>
              <a:rPr lang="fr-FR" dirty="0" err="1"/>
              <a:t>level</a:t>
            </a:r>
            <a:r>
              <a:rPr lang="fr-FR" dirty="0"/>
              <a:t> </a:t>
            </a:r>
            <a:r>
              <a:rPr lang="fr-FR" dirty="0" err="1"/>
              <a:t>syntax</a:t>
            </a:r>
            <a:endParaRPr lang="fr-FR" dirty="0"/>
          </a:p>
        </p:txBody>
      </p:sp>
      <p:sp>
        <p:nvSpPr>
          <p:cNvPr id="7" name="Content Placeholder 2">
            <a:extLst>
              <a:ext uri="{FF2B5EF4-FFF2-40B4-BE49-F238E27FC236}">
                <a16:creationId xmlns:a16="http://schemas.microsoft.com/office/drawing/2014/main" id="{BCBC0308-F4AD-4FB3-9C1F-983EB5F69DA8}"/>
              </a:ext>
            </a:extLst>
          </p:cNvPr>
          <p:cNvSpPr txBox="1">
            <a:spLocks/>
          </p:cNvSpPr>
          <p:nvPr/>
        </p:nvSpPr>
        <p:spPr>
          <a:xfrm>
            <a:off x="838200" y="5577839"/>
            <a:ext cx="10515600" cy="599123"/>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2018/06/19	V-PCC CE Software and results are released to cross-checkers</a:t>
            </a:r>
            <a:endParaRPr lang="fr-FR" dirty="0"/>
          </a:p>
          <a:p>
            <a:r>
              <a:rPr lang="en-GB" dirty="0"/>
              <a:t>2019/06/26	</a:t>
            </a:r>
            <a:r>
              <a:rPr lang="en-US" dirty="0"/>
              <a:t>V-PCC Preliminary feedback from cross-checkers to proponents</a:t>
            </a:r>
            <a:endParaRPr lang="fr-FR" dirty="0"/>
          </a:p>
        </p:txBody>
      </p:sp>
      <p:graphicFrame>
        <p:nvGraphicFramePr>
          <p:cNvPr id="8" name="Table 7">
            <a:extLst>
              <a:ext uri="{FF2B5EF4-FFF2-40B4-BE49-F238E27FC236}">
                <a16:creationId xmlns:a16="http://schemas.microsoft.com/office/drawing/2014/main" id="{F7E81FEB-C537-423F-AC32-FCAC97F5A15B}"/>
              </a:ext>
            </a:extLst>
          </p:cNvPr>
          <p:cNvGraphicFramePr>
            <a:graphicFrameLocks noGrp="1"/>
          </p:cNvGraphicFramePr>
          <p:nvPr>
            <p:extLst>
              <p:ext uri="{D42A27DB-BD31-4B8C-83A1-F6EECF244321}">
                <p14:modId xmlns:p14="http://schemas.microsoft.com/office/powerpoint/2010/main" val="4197216891"/>
              </p:ext>
            </p:extLst>
          </p:nvPr>
        </p:nvGraphicFramePr>
        <p:xfrm>
          <a:off x="838200" y="1131029"/>
          <a:ext cx="10052955" cy="2646190"/>
        </p:xfrm>
        <a:graphic>
          <a:graphicData uri="http://schemas.openxmlformats.org/drawingml/2006/table">
            <a:tbl>
              <a:tblPr firstRow="1" firstCol="1" bandRow="1"/>
              <a:tblGrid>
                <a:gridCol w="1357992">
                  <a:extLst>
                    <a:ext uri="{9D8B030D-6E8A-4147-A177-3AD203B41FA5}">
                      <a16:colId xmlns:a16="http://schemas.microsoft.com/office/drawing/2014/main" val="52587857"/>
                    </a:ext>
                  </a:extLst>
                </a:gridCol>
                <a:gridCol w="2939143">
                  <a:extLst>
                    <a:ext uri="{9D8B030D-6E8A-4147-A177-3AD203B41FA5}">
                      <a16:colId xmlns:a16="http://schemas.microsoft.com/office/drawing/2014/main" val="3348328324"/>
                    </a:ext>
                  </a:extLst>
                </a:gridCol>
                <a:gridCol w="1028700">
                  <a:extLst>
                    <a:ext uri="{9D8B030D-6E8A-4147-A177-3AD203B41FA5}">
                      <a16:colId xmlns:a16="http://schemas.microsoft.com/office/drawing/2014/main" val="1807520470"/>
                    </a:ext>
                  </a:extLst>
                </a:gridCol>
                <a:gridCol w="4727120">
                  <a:extLst>
                    <a:ext uri="{9D8B030D-6E8A-4147-A177-3AD203B41FA5}">
                      <a16:colId xmlns:a16="http://schemas.microsoft.com/office/drawing/2014/main" val="975000093"/>
                    </a:ext>
                  </a:extLst>
                </a:gridCol>
              </a:tblGrid>
              <a:tr h="264619">
                <a:tc>
                  <a:txBody>
                    <a:bodyPr/>
                    <a:lstStyle/>
                    <a:p>
                      <a:pPr algn="ctr">
                        <a:spcAft>
                          <a:spcPts val="0"/>
                        </a:spcAft>
                      </a:pPr>
                      <a:r>
                        <a:rPr lang="en-US" sz="1200" b="1" i="1" dirty="0">
                          <a:effectLst/>
                          <a:latin typeface="Times New Roman" panose="02020603050405020304" pitchFamily="18" charset="0"/>
                          <a:ea typeface="MS Mincho" panose="02020609040205080304" pitchFamily="49" charset="-128"/>
                        </a:rPr>
                        <a:t>Participant</a:t>
                      </a:r>
                      <a:endParaRPr lang="en-US" sz="1200" dirty="0">
                        <a:effectLst/>
                        <a:latin typeface="Times New Roman" panose="02020603050405020304" pitchFamily="18" charset="0"/>
                        <a:ea typeface="MS Mincho" panose="02020609040205080304" pitchFamily="49" charset="-128"/>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spcAft>
                          <a:spcPts val="0"/>
                        </a:spcAft>
                      </a:pPr>
                      <a:r>
                        <a:rPr lang="en-US" sz="1200" b="1" i="1">
                          <a:effectLst/>
                          <a:latin typeface="Times New Roman" panose="02020603050405020304" pitchFamily="18" charset="0"/>
                          <a:ea typeface="MS Mincho" panose="02020609040205080304" pitchFamily="49" charset="-128"/>
                        </a:rPr>
                        <a:t>Contact</a:t>
                      </a:r>
                      <a:endParaRPr lang="en-US" sz="1200">
                        <a:effectLst/>
                        <a:latin typeface="Times New Roman" panose="02020603050405020304" pitchFamily="18" charset="0"/>
                        <a:ea typeface="MS Mincho" panose="02020609040205080304" pitchFamily="49" charset="-128"/>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spcAft>
                          <a:spcPts val="0"/>
                        </a:spcAft>
                      </a:pPr>
                      <a:r>
                        <a:rPr lang="en-US" sz="1200" b="1" i="1" dirty="0">
                          <a:effectLst/>
                          <a:latin typeface="Times New Roman" panose="02020603050405020304" pitchFamily="18" charset="0"/>
                          <a:ea typeface="MS Mincho" panose="02020609040205080304" pitchFamily="49" charset="-128"/>
                        </a:rPr>
                        <a:t>Type</a:t>
                      </a:r>
                      <a:endParaRPr lang="en-US" sz="1200" dirty="0">
                        <a:effectLst/>
                        <a:latin typeface="Times New Roman" panose="02020603050405020304" pitchFamily="18" charset="0"/>
                        <a:ea typeface="MS Mincho" panose="02020609040205080304" pitchFamily="49" charset="-128"/>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spcAft>
                          <a:spcPts val="0"/>
                        </a:spcAft>
                      </a:pPr>
                      <a:r>
                        <a:rPr lang="de-DE" sz="1200" b="1" dirty="0">
                          <a:effectLst/>
                          <a:latin typeface="Times New Roman" panose="02020603050405020304" pitchFamily="18" charset="0"/>
                          <a:ea typeface="MS Mincho" panose="02020609040205080304" pitchFamily="49" charset="-128"/>
                        </a:rPr>
                        <a:t>Status</a:t>
                      </a:r>
                      <a:endParaRPr lang="en-US" sz="1200" b="1" dirty="0">
                        <a:effectLst/>
                        <a:latin typeface="Times New Roman" panose="02020603050405020304" pitchFamily="18" charset="0"/>
                        <a:ea typeface="MS Mincho" panose="02020609040205080304" pitchFamily="49" charset="-128"/>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extLst>
                  <a:ext uri="{0D108BD9-81ED-4DB2-BD59-A6C34878D82A}">
                    <a16:rowId xmlns:a16="http://schemas.microsoft.com/office/drawing/2014/main" val="3325483724"/>
                  </a:ext>
                </a:extLst>
              </a:tr>
              <a:tr h="529238">
                <a:tc>
                  <a:txBody>
                    <a:bodyPr/>
                    <a:lstStyle/>
                    <a:p>
                      <a:pPr algn="ctr">
                        <a:spcAft>
                          <a:spcPts val="0"/>
                        </a:spcAft>
                      </a:pPr>
                      <a:r>
                        <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Apple</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Alexis Tourapis</a:t>
                      </a:r>
                    </a:p>
                    <a:p>
                      <a:pPr algn="ctr">
                        <a:spcAft>
                          <a:spcPts val="0"/>
                        </a:spcAft>
                      </a:pPr>
                      <a:r>
                        <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Jungsun Kim</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P, C</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SW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is</a:t>
                      </a: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planned</a:t>
                      </a: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to</a:t>
                      </a: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be</a:t>
                      </a: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delivered</a:t>
                      </a: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this</a:t>
                      </a: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week</a:t>
                      </a:r>
                      <a:endPar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99784219"/>
                  </a:ext>
                </a:extLst>
              </a:tr>
              <a:tr h="529238">
                <a:tc>
                  <a:txBody>
                    <a:bodyPr/>
                    <a:lstStyle/>
                    <a:p>
                      <a:pPr algn="ctr">
                        <a:lnSpc>
                          <a:spcPct val="115000"/>
                        </a:lnSpc>
                        <a:spcAft>
                          <a:spcPts val="1000"/>
                        </a:spcAft>
                      </a:pPr>
                      <a:r>
                        <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Huawei</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Kangying</a:t>
                      </a:r>
                      <a:r>
                        <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CAI</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P, C</a:t>
                      </a:r>
                      <a:endPar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SW not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yet</a:t>
                      </a: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delivered</a:t>
                      </a:r>
                      <a:endPar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853361"/>
                  </a:ext>
                </a:extLst>
              </a:tr>
              <a:tr h="529238">
                <a:tc>
                  <a:txBody>
                    <a:bodyPr/>
                    <a:lstStyle/>
                    <a:p>
                      <a:pPr algn="ctr">
                        <a:lnSpc>
                          <a:spcPct val="115000"/>
                        </a:lnSpc>
                        <a:spcAft>
                          <a:spcPts val="1000"/>
                        </a:spcAft>
                      </a:pP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Futurewei</a:t>
                      </a:r>
                      <a:endPar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Vladyslav</a:t>
                      </a:r>
                      <a:r>
                        <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Zakharchenko</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P, C</a:t>
                      </a:r>
                      <a:endPar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SW not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yet</a:t>
                      </a: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delivered</a:t>
                      </a:r>
                      <a:endPar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05467943"/>
                  </a:ext>
                </a:extLst>
              </a:tr>
              <a:tr h="529238">
                <a:tc>
                  <a:txBody>
                    <a:bodyPr/>
                    <a:lstStyle/>
                    <a:p>
                      <a:pPr algn="ctr">
                        <a:lnSpc>
                          <a:spcPct val="115000"/>
                        </a:lnSpc>
                        <a:spcAft>
                          <a:spcPts val="1000"/>
                        </a:spcAft>
                      </a:pPr>
                      <a:r>
                        <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Sony</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Danillo Graziosi</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C</a:t>
                      </a:r>
                      <a:endPar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21230107"/>
                  </a:ext>
                </a:extLst>
              </a:tr>
              <a:tr h="264619">
                <a:tc>
                  <a:txBody>
                    <a:bodyPr/>
                    <a:lstStyle/>
                    <a:p>
                      <a:pPr algn="ctr">
                        <a:lnSpc>
                          <a:spcPct val="115000"/>
                        </a:lnSpc>
                        <a:spcAft>
                          <a:spcPts val="1000"/>
                        </a:spcAft>
                      </a:pPr>
                      <a:r>
                        <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Samsung</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Rajan</a:t>
                      </a:r>
                      <a:r>
                        <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Joshi</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C</a:t>
                      </a:r>
                      <a:endPar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1429055"/>
                  </a:ext>
                </a:extLst>
              </a:tr>
            </a:tbl>
          </a:graphicData>
        </a:graphic>
      </p:graphicFrame>
    </p:spTree>
    <p:extLst>
      <p:ext uri="{BB962C8B-B14F-4D97-AF65-F5344CB8AC3E}">
        <p14:creationId xmlns:p14="http://schemas.microsoft.com/office/powerpoint/2010/main" val="18636583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FF046-2D23-4D6B-B21A-F4182DB9B558}"/>
              </a:ext>
            </a:extLst>
          </p:cNvPr>
          <p:cNvSpPr>
            <a:spLocks noGrp="1"/>
          </p:cNvSpPr>
          <p:nvPr>
            <p:ph type="title"/>
          </p:nvPr>
        </p:nvSpPr>
        <p:spPr>
          <a:xfrm>
            <a:off x="838200" y="5900"/>
            <a:ext cx="10515600" cy="892171"/>
          </a:xfrm>
        </p:spPr>
        <p:txBody>
          <a:bodyPr/>
          <a:lstStyle/>
          <a:p>
            <a:r>
              <a:rPr lang="fr-FR" dirty="0"/>
              <a:t>CE 2.25 on PCM points placement</a:t>
            </a:r>
          </a:p>
        </p:txBody>
      </p:sp>
      <p:sp>
        <p:nvSpPr>
          <p:cNvPr id="7" name="Content Placeholder 2">
            <a:extLst>
              <a:ext uri="{FF2B5EF4-FFF2-40B4-BE49-F238E27FC236}">
                <a16:creationId xmlns:a16="http://schemas.microsoft.com/office/drawing/2014/main" id="{BCBC0308-F4AD-4FB3-9C1F-983EB5F69DA8}"/>
              </a:ext>
            </a:extLst>
          </p:cNvPr>
          <p:cNvSpPr txBox="1">
            <a:spLocks/>
          </p:cNvSpPr>
          <p:nvPr/>
        </p:nvSpPr>
        <p:spPr>
          <a:xfrm>
            <a:off x="838200" y="5577839"/>
            <a:ext cx="10515600" cy="599123"/>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2018/06/19	V-PCC CE Software and results are released to cross-checkers</a:t>
            </a:r>
            <a:endParaRPr lang="fr-FR" dirty="0"/>
          </a:p>
          <a:p>
            <a:r>
              <a:rPr lang="en-GB" dirty="0"/>
              <a:t>2019/06/26	</a:t>
            </a:r>
            <a:r>
              <a:rPr lang="en-US" dirty="0"/>
              <a:t>V-PCC Preliminary feedback from cross-checkers to proponents</a:t>
            </a:r>
            <a:endParaRPr lang="fr-FR" dirty="0"/>
          </a:p>
        </p:txBody>
      </p:sp>
      <p:graphicFrame>
        <p:nvGraphicFramePr>
          <p:cNvPr id="9" name="Table 8">
            <a:extLst>
              <a:ext uri="{FF2B5EF4-FFF2-40B4-BE49-F238E27FC236}">
                <a16:creationId xmlns:a16="http://schemas.microsoft.com/office/drawing/2014/main" id="{F77EC977-704F-43AD-98F9-2D3BC9E1282D}"/>
              </a:ext>
            </a:extLst>
          </p:cNvPr>
          <p:cNvGraphicFramePr>
            <a:graphicFrameLocks noGrp="1"/>
          </p:cNvGraphicFramePr>
          <p:nvPr>
            <p:extLst>
              <p:ext uri="{D42A27DB-BD31-4B8C-83A1-F6EECF244321}">
                <p14:modId xmlns:p14="http://schemas.microsoft.com/office/powerpoint/2010/main" val="671322311"/>
              </p:ext>
            </p:extLst>
          </p:nvPr>
        </p:nvGraphicFramePr>
        <p:xfrm>
          <a:off x="838200" y="1051130"/>
          <a:ext cx="10052955" cy="1852333"/>
        </p:xfrm>
        <a:graphic>
          <a:graphicData uri="http://schemas.openxmlformats.org/drawingml/2006/table">
            <a:tbl>
              <a:tblPr firstRow="1" firstCol="1" bandRow="1"/>
              <a:tblGrid>
                <a:gridCol w="1357992">
                  <a:extLst>
                    <a:ext uri="{9D8B030D-6E8A-4147-A177-3AD203B41FA5}">
                      <a16:colId xmlns:a16="http://schemas.microsoft.com/office/drawing/2014/main" val="52587857"/>
                    </a:ext>
                  </a:extLst>
                </a:gridCol>
                <a:gridCol w="2939143">
                  <a:extLst>
                    <a:ext uri="{9D8B030D-6E8A-4147-A177-3AD203B41FA5}">
                      <a16:colId xmlns:a16="http://schemas.microsoft.com/office/drawing/2014/main" val="3348328324"/>
                    </a:ext>
                  </a:extLst>
                </a:gridCol>
                <a:gridCol w="1028700">
                  <a:extLst>
                    <a:ext uri="{9D8B030D-6E8A-4147-A177-3AD203B41FA5}">
                      <a16:colId xmlns:a16="http://schemas.microsoft.com/office/drawing/2014/main" val="1807520470"/>
                    </a:ext>
                  </a:extLst>
                </a:gridCol>
                <a:gridCol w="4727120">
                  <a:extLst>
                    <a:ext uri="{9D8B030D-6E8A-4147-A177-3AD203B41FA5}">
                      <a16:colId xmlns:a16="http://schemas.microsoft.com/office/drawing/2014/main" val="975000093"/>
                    </a:ext>
                  </a:extLst>
                </a:gridCol>
              </a:tblGrid>
              <a:tr h="264619">
                <a:tc>
                  <a:txBody>
                    <a:bodyPr/>
                    <a:lstStyle/>
                    <a:p>
                      <a:pPr algn="ctr">
                        <a:spcAft>
                          <a:spcPts val="0"/>
                        </a:spcAft>
                      </a:pPr>
                      <a:r>
                        <a:rPr lang="en-US" sz="1200" b="1" i="1" dirty="0">
                          <a:effectLst/>
                          <a:latin typeface="Times New Roman" panose="02020603050405020304" pitchFamily="18" charset="0"/>
                          <a:ea typeface="MS Mincho" panose="02020609040205080304" pitchFamily="49" charset="-128"/>
                        </a:rPr>
                        <a:t>Participant</a:t>
                      </a:r>
                      <a:endParaRPr lang="en-US" sz="1200" dirty="0">
                        <a:effectLst/>
                        <a:latin typeface="Times New Roman" panose="02020603050405020304" pitchFamily="18" charset="0"/>
                        <a:ea typeface="MS Mincho" panose="02020609040205080304" pitchFamily="49" charset="-128"/>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spcAft>
                          <a:spcPts val="0"/>
                        </a:spcAft>
                      </a:pPr>
                      <a:r>
                        <a:rPr lang="en-US" sz="1200" b="1" i="1">
                          <a:effectLst/>
                          <a:latin typeface="Times New Roman" panose="02020603050405020304" pitchFamily="18" charset="0"/>
                          <a:ea typeface="MS Mincho" panose="02020609040205080304" pitchFamily="49" charset="-128"/>
                        </a:rPr>
                        <a:t>Contact</a:t>
                      </a:r>
                      <a:endParaRPr lang="en-US" sz="1200">
                        <a:effectLst/>
                        <a:latin typeface="Times New Roman" panose="02020603050405020304" pitchFamily="18" charset="0"/>
                        <a:ea typeface="MS Mincho" panose="02020609040205080304" pitchFamily="49" charset="-128"/>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spcAft>
                          <a:spcPts val="0"/>
                        </a:spcAft>
                      </a:pPr>
                      <a:r>
                        <a:rPr lang="en-US" sz="1200" b="1" i="1" dirty="0">
                          <a:effectLst/>
                          <a:latin typeface="Times New Roman" panose="02020603050405020304" pitchFamily="18" charset="0"/>
                          <a:ea typeface="MS Mincho" panose="02020609040205080304" pitchFamily="49" charset="-128"/>
                        </a:rPr>
                        <a:t>Type</a:t>
                      </a:r>
                      <a:endParaRPr lang="en-US" sz="1200" dirty="0">
                        <a:effectLst/>
                        <a:latin typeface="Times New Roman" panose="02020603050405020304" pitchFamily="18" charset="0"/>
                        <a:ea typeface="MS Mincho" panose="02020609040205080304" pitchFamily="49" charset="-128"/>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spcAft>
                          <a:spcPts val="0"/>
                        </a:spcAft>
                      </a:pPr>
                      <a:r>
                        <a:rPr lang="de-DE" sz="1200" b="1" dirty="0">
                          <a:effectLst/>
                          <a:latin typeface="Times New Roman" panose="02020603050405020304" pitchFamily="18" charset="0"/>
                          <a:ea typeface="MS Mincho" panose="02020609040205080304" pitchFamily="49" charset="-128"/>
                        </a:rPr>
                        <a:t>Status</a:t>
                      </a:r>
                      <a:endParaRPr lang="en-US" sz="1200" b="1" dirty="0">
                        <a:effectLst/>
                        <a:latin typeface="Times New Roman" panose="02020603050405020304" pitchFamily="18" charset="0"/>
                        <a:ea typeface="MS Mincho" panose="02020609040205080304" pitchFamily="49" charset="-128"/>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extLst>
                  <a:ext uri="{0D108BD9-81ED-4DB2-BD59-A6C34878D82A}">
                    <a16:rowId xmlns:a16="http://schemas.microsoft.com/office/drawing/2014/main" val="3325483724"/>
                  </a:ext>
                </a:extLst>
              </a:tr>
              <a:tr h="529238">
                <a:tc>
                  <a:txBody>
                    <a:bodyPr/>
                    <a:lstStyle/>
                    <a:p>
                      <a:pPr algn="ctr">
                        <a:spcAft>
                          <a:spcPts val="0"/>
                        </a:spcAft>
                      </a:pPr>
                      <a:r>
                        <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Apple</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Jungsun Kim</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P, C</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SW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is</a:t>
                      </a: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planned</a:t>
                      </a: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to</a:t>
                      </a: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be</a:t>
                      </a: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delivered</a:t>
                      </a: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this</a:t>
                      </a: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week</a:t>
                      </a:r>
                      <a:endPar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99784219"/>
                  </a:ext>
                </a:extLst>
              </a:tr>
              <a:tr h="529238">
                <a:tc>
                  <a:txBody>
                    <a:bodyPr/>
                    <a:lstStyle/>
                    <a:p>
                      <a:pPr algn="ctr">
                        <a:lnSpc>
                          <a:spcPct val="115000"/>
                        </a:lnSpc>
                        <a:spcAft>
                          <a:spcPts val="1000"/>
                        </a:spcAft>
                      </a:pPr>
                      <a:r>
                        <a:rPr lang="en-US" sz="1100" kern="120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Tencent</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Arash</a:t>
                      </a:r>
                      <a:r>
                        <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a:t>
                      </a:r>
                      <a:r>
                        <a:rPr lang="en-US"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Vosoughi</a:t>
                      </a:r>
                      <a:endPar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P, C</a:t>
                      </a:r>
                      <a:endPar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SW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delivered</a:t>
                      </a: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There</a:t>
                      </a: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is</a:t>
                      </a: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with</a:t>
                      </a: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integration</a:t>
                      </a: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into</a:t>
                      </a: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TM2 V6.0. Not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sure</a:t>
                      </a: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if</a:t>
                      </a: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a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patch</a:t>
                      </a: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can</a:t>
                      </a: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be</a:t>
                      </a: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delivered</a:t>
                      </a: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for</a:t>
                      </a: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V6.0</a:t>
                      </a:r>
                      <a:endPar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853361"/>
                  </a:ext>
                </a:extLst>
              </a:tr>
              <a:tr h="529238">
                <a:tc>
                  <a:txBody>
                    <a:bodyPr/>
                    <a:lstStyle/>
                    <a:p>
                      <a:pPr algn="ctr">
                        <a:lnSpc>
                          <a:spcPct val="115000"/>
                        </a:lnSpc>
                        <a:spcAft>
                          <a:spcPts val="1000"/>
                        </a:spcAft>
                      </a:pPr>
                      <a:r>
                        <a:rPr lang="en-US" sz="1100" kern="120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Samsung</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Rajan</a:t>
                      </a:r>
                      <a:r>
                        <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Joshi</a:t>
                      </a:r>
                    </a:p>
                    <a:p>
                      <a:pPr algn="ctr">
                        <a:lnSpc>
                          <a:spcPct val="115000"/>
                        </a:lnSpc>
                        <a:spcAft>
                          <a:spcPts val="1000"/>
                        </a:spcAft>
                      </a:pPr>
                      <a:r>
                        <a:rPr lang="en-US"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Indranil</a:t>
                      </a:r>
                      <a:r>
                        <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a:t>
                      </a:r>
                      <a:r>
                        <a:rPr lang="en-US"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Sinharoy</a:t>
                      </a:r>
                      <a:endPar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C</a:t>
                      </a:r>
                      <a:endPar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21230107"/>
                  </a:ext>
                </a:extLst>
              </a:tr>
            </a:tbl>
          </a:graphicData>
        </a:graphic>
      </p:graphicFrame>
    </p:spTree>
    <p:extLst>
      <p:ext uri="{BB962C8B-B14F-4D97-AF65-F5344CB8AC3E}">
        <p14:creationId xmlns:p14="http://schemas.microsoft.com/office/powerpoint/2010/main" val="21751335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FF046-2D23-4D6B-B21A-F4182DB9B558}"/>
              </a:ext>
            </a:extLst>
          </p:cNvPr>
          <p:cNvSpPr>
            <a:spLocks noGrp="1"/>
          </p:cNvSpPr>
          <p:nvPr>
            <p:ph type="title"/>
          </p:nvPr>
        </p:nvSpPr>
        <p:spPr>
          <a:xfrm>
            <a:off x="838200" y="5900"/>
            <a:ext cx="10515600" cy="892171"/>
          </a:xfrm>
        </p:spPr>
        <p:txBody>
          <a:bodyPr/>
          <a:lstStyle/>
          <a:p>
            <a:r>
              <a:rPr lang="fr-FR" dirty="0"/>
              <a:t>CE 2.26 on </a:t>
            </a:r>
            <a:r>
              <a:rPr lang="fr-FR" dirty="0" err="1"/>
              <a:t>enhanced</a:t>
            </a:r>
            <a:r>
              <a:rPr lang="fr-FR" dirty="0"/>
              <a:t> </a:t>
            </a:r>
            <a:r>
              <a:rPr lang="fr-FR" dirty="0" err="1"/>
              <a:t>occupancy</a:t>
            </a:r>
            <a:r>
              <a:rPr lang="fr-FR" dirty="0"/>
              <a:t> </a:t>
            </a:r>
            <a:r>
              <a:rPr lang="fr-FR" dirty="0" err="1"/>
              <a:t>map</a:t>
            </a:r>
            <a:endParaRPr lang="fr-FR" dirty="0"/>
          </a:p>
        </p:txBody>
      </p:sp>
      <p:sp>
        <p:nvSpPr>
          <p:cNvPr id="7" name="Content Placeholder 2">
            <a:extLst>
              <a:ext uri="{FF2B5EF4-FFF2-40B4-BE49-F238E27FC236}">
                <a16:creationId xmlns:a16="http://schemas.microsoft.com/office/drawing/2014/main" id="{BCBC0308-F4AD-4FB3-9C1F-983EB5F69DA8}"/>
              </a:ext>
            </a:extLst>
          </p:cNvPr>
          <p:cNvSpPr txBox="1">
            <a:spLocks/>
          </p:cNvSpPr>
          <p:nvPr/>
        </p:nvSpPr>
        <p:spPr>
          <a:xfrm>
            <a:off x="838200" y="5577839"/>
            <a:ext cx="10515600" cy="599123"/>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2018/06/14	V-PCC CE Software and results are released to cross-checkers</a:t>
            </a:r>
            <a:endParaRPr lang="fr-FR" dirty="0"/>
          </a:p>
          <a:p>
            <a:r>
              <a:rPr lang="en-GB" dirty="0"/>
              <a:t>2019/06/24	</a:t>
            </a:r>
            <a:r>
              <a:rPr lang="en-US" dirty="0"/>
              <a:t>V-PCC Preliminary feedback from cross-checkers to proponents</a:t>
            </a:r>
            <a:endParaRPr lang="fr-FR" dirty="0"/>
          </a:p>
        </p:txBody>
      </p:sp>
      <p:graphicFrame>
        <p:nvGraphicFramePr>
          <p:cNvPr id="4" name="Table 3">
            <a:extLst>
              <a:ext uri="{FF2B5EF4-FFF2-40B4-BE49-F238E27FC236}">
                <a16:creationId xmlns:a16="http://schemas.microsoft.com/office/drawing/2014/main" id="{2A88C2D7-DF14-4FCD-AC35-214D68F433AC}"/>
              </a:ext>
            </a:extLst>
          </p:cNvPr>
          <p:cNvGraphicFramePr>
            <a:graphicFrameLocks noGrp="1"/>
          </p:cNvGraphicFramePr>
          <p:nvPr>
            <p:extLst>
              <p:ext uri="{D42A27DB-BD31-4B8C-83A1-F6EECF244321}">
                <p14:modId xmlns:p14="http://schemas.microsoft.com/office/powerpoint/2010/main" val="3308600092"/>
              </p:ext>
            </p:extLst>
          </p:nvPr>
        </p:nvGraphicFramePr>
        <p:xfrm>
          <a:off x="838200" y="1066114"/>
          <a:ext cx="9974141" cy="3094263"/>
        </p:xfrm>
        <a:graphic>
          <a:graphicData uri="http://schemas.openxmlformats.org/drawingml/2006/table">
            <a:tbl>
              <a:tblPr firstRow="1" firstCol="1" bandRow="1"/>
              <a:tblGrid>
                <a:gridCol w="1988599">
                  <a:extLst>
                    <a:ext uri="{9D8B030D-6E8A-4147-A177-3AD203B41FA5}">
                      <a16:colId xmlns:a16="http://schemas.microsoft.com/office/drawing/2014/main" val="2602927851"/>
                    </a:ext>
                  </a:extLst>
                </a:gridCol>
                <a:gridCol w="2095130">
                  <a:extLst>
                    <a:ext uri="{9D8B030D-6E8A-4147-A177-3AD203B41FA5}">
                      <a16:colId xmlns:a16="http://schemas.microsoft.com/office/drawing/2014/main" val="1357788818"/>
                    </a:ext>
                  </a:extLst>
                </a:gridCol>
                <a:gridCol w="1500326">
                  <a:extLst>
                    <a:ext uri="{9D8B030D-6E8A-4147-A177-3AD203B41FA5}">
                      <a16:colId xmlns:a16="http://schemas.microsoft.com/office/drawing/2014/main" val="1873684117"/>
                    </a:ext>
                  </a:extLst>
                </a:gridCol>
                <a:gridCol w="4390086">
                  <a:extLst>
                    <a:ext uri="{9D8B030D-6E8A-4147-A177-3AD203B41FA5}">
                      <a16:colId xmlns:a16="http://schemas.microsoft.com/office/drawing/2014/main" val="3511334079"/>
                    </a:ext>
                  </a:extLst>
                </a:gridCol>
              </a:tblGrid>
              <a:tr h="541410">
                <a:tc>
                  <a:txBody>
                    <a:bodyPr/>
                    <a:lstStyle/>
                    <a:p>
                      <a:pPr>
                        <a:lnSpc>
                          <a:spcPct val="115000"/>
                        </a:lnSpc>
                        <a:spcAft>
                          <a:spcPts val="0"/>
                        </a:spcAft>
                      </a:pPr>
                      <a:r>
                        <a:rPr lang="en-US" sz="1000" dirty="0">
                          <a:effectLst/>
                          <a:latin typeface="Calibri" panose="020F0502020204030204" pitchFamily="34" charset="0"/>
                          <a:ea typeface="Calibri" panose="020F0502020204030204" pitchFamily="34" charset="0"/>
                          <a:cs typeface="Calibri" panose="020F0502020204030204" pitchFamily="34" charset="0"/>
                        </a:rPr>
                        <a:t>Participant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nSpc>
                          <a:spcPct val="115000"/>
                        </a:lnSpc>
                        <a:spcAft>
                          <a:spcPts val="0"/>
                        </a:spcAft>
                      </a:pPr>
                      <a:r>
                        <a:rPr lang="en-US" sz="1000" dirty="0">
                          <a:effectLst/>
                          <a:latin typeface="Calibri" panose="020F0502020204030204" pitchFamily="34" charset="0"/>
                          <a:ea typeface="Calibri" panose="020F0502020204030204" pitchFamily="34" charset="0"/>
                          <a:cs typeface="Calibri" panose="020F0502020204030204" pitchFamily="34" charset="0"/>
                        </a:rPr>
                        <a:t>Contact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nSpc>
                          <a:spcPct val="115000"/>
                        </a:lnSpc>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Type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nSpc>
                          <a:spcPct val="115000"/>
                        </a:lnSpc>
                        <a:spcAft>
                          <a:spcPts val="0"/>
                        </a:spcAft>
                      </a:pPr>
                      <a:r>
                        <a:rPr lang="de-DE" sz="1100" dirty="0">
                          <a:effectLst/>
                          <a:latin typeface="Calibri" panose="020F0502020204030204" pitchFamily="34" charset="0"/>
                          <a:ea typeface="Calibri" panose="020F0502020204030204" pitchFamily="34" charset="0"/>
                          <a:cs typeface="Times New Roman" panose="02020603050405020304" pitchFamily="18" charset="0"/>
                        </a:rPr>
                        <a:t>Status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extLst>
                  <a:ext uri="{0D108BD9-81ED-4DB2-BD59-A6C34878D82A}">
                    <a16:rowId xmlns:a16="http://schemas.microsoft.com/office/drawing/2014/main" val="997444478"/>
                  </a:ext>
                </a:extLst>
              </a:tr>
              <a:tr h="1537850">
                <a:tc>
                  <a:txBody>
                    <a:bodyPr/>
                    <a:lstStyle/>
                    <a:p>
                      <a:pPr>
                        <a:lnSpc>
                          <a:spcPct val="115000"/>
                        </a:lnSpc>
                        <a:spcAft>
                          <a:spcPts val="0"/>
                        </a:spcAft>
                      </a:pPr>
                      <a:r>
                        <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Technicolor/</a:t>
                      </a:r>
                      <a:r>
                        <a:rPr lang="en-US"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InterDigital</a:t>
                      </a:r>
                      <a:endPar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100" kern="120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Jean-Claude Chevet</a:t>
                      </a:r>
                    </a:p>
                    <a:p>
                      <a:pPr>
                        <a:lnSpc>
                          <a:spcPct val="115000"/>
                        </a:lnSpc>
                        <a:spcAft>
                          <a:spcPts val="0"/>
                        </a:spcAft>
                      </a:pPr>
                      <a:r>
                        <a:rPr lang="en-US" sz="1100" kern="120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Céline Guede</a:t>
                      </a:r>
                    </a:p>
                    <a:p>
                      <a:pPr>
                        <a:lnSpc>
                          <a:spcPct val="115000"/>
                        </a:lnSpc>
                        <a:spcAft>
                          <a:spcPts val="0"/>
                        </a:spcAft>
                      </a:pPr>
                      <a:r>
                        <a:rPr lang="en-US" sz="1100" kern="120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Joan Llach</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P</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SW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has</a:t>
                      </a: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been</a:t>
                      </a: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delivered</a:t>
                      </a: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privately</a:t>
                      </a:r>
                      <a:endPar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98089088"/>
                  </a:ext>
                </a:extLst>
              </a:tr>
              <a:tr h="1015003">
                <a:tc>
                  <a:txBody>
                    <a:bodyPr/>
                    <a:lstStyle/>
                    <a:p>
                      <a:pPr>
                        <a:lnSpc>
                          <a:spcPct val="115000"/>
                        </a:lnSpc>
                        <a:spcAft>
                          <a:spcPts val="0"/>
                        </a:spcAft>
                      </a:pPr>
                      <a:r>
                        <a:rPr lang="en-US" sz="1100" kern="120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Samsung</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100" kern="120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Rajan Laxman Joshi</a:t>
                      </a:r>
                    </a:p>
                    <a:p>
                      <a:pPr>
                        <a:lnSpc>
                          <a:spcPct val="115000"/>
                        </a:lnSpc>
                        <a:spcAft>
                          <a:spcPts val="0"/>
                        </a:spcAft>
                      </a:pPr>
                      <a:r>
                        <a:rPr lang="fr-FR" sz="1100" kern="120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Indranil Sinharoy </a:t>
                      </a:r>
                      <a:endParaRPr lang="en-US" sz="1100" kern="120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E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C</a:t>
                      </a:r>
                      <a:endPar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52152435"/>
                  </a:ext>
                </a:extLst>
              </a:tr>
            </a:tbl>
          </a:graphicData>
        </a:graphic>
      </p:graphicFrame>
    </p:spTree>
    <p:extLst>
      <p:ext uri="{BB962C8B-B14F-4D97-AF65-F5344CB8AC3E}">
        <p14:creationId xmlns:p14="http://schemas.microsoft.com/office/powerpoint/2010/main" val="4246538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FF046-2D23-4D6B-B21A-F4182DB9B558}"/>
              </a:ext>
            </a:extLst>
          </p:cNvPr>
          <p:cNvSpPr>
            <a:spLocks noGrp="1"/>
          </p:cNvSpPr>
          <p:nvPr>
            <p:ph type="title"/>
          </p:nvPr>
        </p:nvSpPr>
        <p:spPr>
          <a:xfrm>
            <a:off x="838200" y="5900"/>
            <a:ext cx="10515600" cy="892171"/>
          </a:xfrm>
        </p:spPr>
        <p:txBody>
          <a:bodyPr/>
          <a:lstStyle/>
          <a:p>
            <a:r>
              <a:rPr lang="fr-FR" dirty="0"/>
              <a:t>CE 2.27 on encoder </a:t>
            </a:r>
            <a:r>
              <a:rPr lang="fr-FR" dirty="0" err="1"/>
              <a:t>speedup</a:t>
            </a:r>
            <a:endParaRPr lang="fr-FR" dirty="0"/>
          </a:p>
        </p:txBody>
      </p:sp>
      <p:sp>
        <p:nvSpPr>
          <p:cNvPr id="7" name="Content Placeholder 2">
            <a:extLst>
              <a:ext uri="{FF2B5EF4-FFF2-40B4-BE49-F238E27FC236}">
                <a16:creationId xmlns:a16="http://schemas.microsoft.com/office/drawing/2014/main" id="{BCBC0308-F4AD-4FB3-9C1F-983EB5F69DA8}"/>
              </a:ext>
            </a:extLst>
          </p:cNvPr>
          <p:cNvSpPr txBox="1">
            <a:spLocks/>
          </p:cNvSpPr>
          <p:nvPr/>
        </p:nvSpPr>
        <p:spPr>
          <a:xfrm>
            <a:off x="838200" y="5577839"/>
            <a:ext cx="10515600" cy="599123"/>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2018/06/19	V-PCC CE Software and results are released to cross-checkers</a:t>
            </a:r>
            <a:endParaRPr lang="fr-FR" dirty="0"/>
          </a:p>
          <a:p>
            <a:r>
              <a:rPr lang="en-GB" dirty="0"/>
              <a:t>2019/06/26	</a:t>
            </a:r>
            <a:r>
              <a:rPr lang="en-US" dirty="0"/>
              <a:t>V-PCC Preliminary feedback from cross-checkers to proponents</a:t>
            </a:r>
            <a:endParaRPr lang="fr-FR" dirty="0"/>
          </a:p>
        </p:txBody>
      </p:sp>
      <p:graphicFrame>
        <p:nvGraphicFramePr>
          <p:cNvPr id="5" name="Table 4">
            <a:extLst>
              <a:ext uri="{FF2B5EF4-FFF2-40B4-BE49-F238E27FC236}">
                <a16:creationId xmlns:a16="http://schemas.microsoft.com/office/drawing/2014/main" id="{C0CEDD31-21B2-4849-B839-5C0DC330E6A2}"/>
              </a:ext>
            </a:extLst>
          </p:cNvPr>
          <p:cNvGraphicFramePr>
            <a:graphicFrameLocks noGrp="1"/>
          </p:cNvGraphicFramePr>
          <p:nvPr>
            <p:extLst>
              <p:ext uri="{D42A27DB-BD31-4B8C-83A1-F6EECF244321}">
                <p14:modId xmlns:p14="http://schemas.microsoft.com/office/powerpoint/2010/main" val="1491805876"/>
              </p:ext>
            </p:extLst>
          </p:nvPr>
        </p:nvGraphicFramePr>
        <p:xfrm>
          <a:off x="838199" y="1012371"/>
          <a:ext cx="10224407" cy="2996293"/>
        </p:xfrm>
        <a:graphic>
          <a:graphicData uri="http://schemas.openxmlformats.org/drawingml/2006/table">
            <a:tbl>
              <a:tblPr firstRow="1" firstCol="1" bandRow="1"/>
              <a:tblGrid>
                <a:gridCol w="1015094">
                  <a:extLst>
                    <a:ext uri="{9D8B030D-6E8A-4147-A177-3AD203B41FA5}">
                      <a16:colId xmlns:a16="http://schemas.microsoft.com/office/drawing/2014/main" val="3593361283"/>
                    </a:ext>
                  </a:extLst>
                </a:gridCol>
                <a:gridCol w="1771650">
                  <a:extLst>
                    <a:ext uri="{9D8B030D-6E8A-4147-A177-3AD203B41FA5}">
                      <a16:colId xmlns:a16="http://schemas.microsoft.com/office/drawing/2014/main" val="1716727791"/>
                    </a:ext>
                  </a:extLst>
                </a:gridCol>
                <a:gridCol w="1028700">
                  <a:extLst>
                    <a:ext uri="{9D8B030D-6E8A-4147-A177-3AD203B41FA5}">
                      <a16:colId xmlns:a16="http://schemas.microsoft.com/office/drawing/2014/main" val="377979965"/>
                    </a:ext>
                  </a:extLst>
                </a:gridCol>
                <a:gridCol w="6408963">
                  <a:extLst>
                    <a:ext uri="{9D8B030D-6E8A-4147-A177-3AD203B41FA5}">
                      <a16:colId xmlns:a16="http://schemas.microsoft.com/office/drawing/2014/main" val="822137893"/>
                    </a:ext>
                  </a:extLst>
                </a:gridCol>
              </a:tblGrid>
              <a:tr h="663616">
                <a:tc>
                  <a:txBody>
                    <a:bodyPr/>
                    <a:lstStyle/>
                    <a:p>
                      <a:pPr algn="ctr">
                        <a:lnSpc>
                          <a:spcPct val="115000"/>
                        </a:lnSpc>
                        <a:spcAft>
                          <a:spcPts val="1000"/>
                        </a:spcAft>
                      </a:pPr>
                      <a:r>
                        <a:rPr lang="en-US" sz="1100" b="1" i="1">
                          <a:effectLst/>
                          <a:latin typeface="Calibri" panose="020F0502020204030204" pitchFamily="34" charset="0"/>
                          <a:ea typeface="Yu Mincho" panose="02020400000000000000" pitchFamily="18" charset="-128"/>
                          <a:cs typeface="Times New Roman" panose="02020603050405020304" pitchFamily="18" charset="0"/>
                        </a:rPr>
                        <a:t>Participant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15000"/>
                        </a:lnSpc>
                        <a:spcAft>
                          <a:spcPts val="1000"/>
                        </a:spcAft>
                      </a:pPr>
                      <a:r>
                        <a:rPr lang="en-US" sz="1100" b="1" i="1" dirty="0">
                          <a:effectLst/>
                          <a:latin typeface="Calibri" panose="020F0502020204030204" pitchFamily="34" charset="0"/>
                          <a:ea typeface="Yu Mincho" panose="02020400000000000000" pitchFamily="18" charset="-128"/>
                          <a:cs typeface="Times New Roman" panose="02020603050405020304" pitchFamily="18" charset="0"/>
                        </a:rPr>
                        <a:t>Contact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15000"/>
                        </a:lnSpc>
                        <a:spcAft>
                          <a:spcPts val="1000"/>
                        </a:spcAft>
                      </a:pPr>
                      <a:r>
                        <a:rPr lang="en-US" sz="1100" b="1" i="1" dirty="0">
                          <a:effectLst/>
                          <a:latin typeface="Calibri" panose="020F0502020204030204" pitchFamily="34" charset="0"/>
                          <a:ea typeface="Yu Mincho" panose="02020400000000000000" pitchFamily="18" charset="-128"/>
                          <a:cs typeface="Times New Roman" panose="02020603050405020304" pitchFamily="18" charset="0"/>
                        </a:rPr>
                        <a:t>Type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15000"/>
                        </a:lnSpc>
                        <a:spcAft>
                          <a:spcPts val="1000"/>
                        </a:spcAft>
                      </a:pPr>
                      <a:r>
                        <a:rPr lang="de-DE" sz="1100" b="1" dirty="0">
                          <a:effectLst/>
                          <a:latin typeface="Calibri" panose="020F0502020204030204" pitchFamily="34" charset="0"/>
                          <a:ea typeface="Calibri" panose="020F0502020204030204" pitchFamily="34" charset="0"/>
                          <a:cs typeface="Times New Roman" panose="02020603050405020304" pitchFamily="18" charset="0"/>
                        </a:rPr>
                        <a:t>Status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extLst>
                  <a:ext uri="{0D108BD9-81ED-4DB2-BD59-A6C34878D82A}">
                    <a16:rowId xmlns:a16="http://schemas.microsoft.com/office/drawing/2014/main" val="1931250909"/>
                  </a:ext>
                </a:extLst>
              </a:tr>
              <a:tr h="663616">
                <a:tc>
                  <a:txBody>
                    <a:bodyPr/>
                    <a:lstStyle/>
                    <a:p>
                      <a:pPr algn="ctr">
                        <a:lnSpc>
                          <a:spcPct val="115000"/>
                        </a:lnSpc>
                        <a:spcAft>
                          <a:spcPts val="1000"/>
                        </a:spcAft>
                      </a:pPr>
                      <a:r>
                        <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Samsung</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kern="120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Esmaeil Faramarzi</a:t>
                      </a:r>
                      <a:br>
                        <a:rPr lang="en-US" sz="1100" kern="120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br>
                      <a:r>
                        <a:rPr lang="en-US" sz="1100" kern="120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Rajan Joshi</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P</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5684114"/>
                  </a:ext>
                </a:extLst>
              </a:tr>
              <a:tr h="663616">
                <a:tc>
                  <a:txBody>
                    <a:bodyPr/>
                    <a:lstStyle/>
                    <a:p>
                      <a:pPr algn="ctr">
                        <a:lnSpc>
                          <a:spcPct val="115000"/>
                        </a:lnSpc>
                        <a:spcAft>
                          <a:spcPts val="1000"/>
                        </a:spcAft>
                      </a:pPr>
                      <a:r>
                        <a:rPr lang="en-US" sz="1100" kern="120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Sony</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kern="120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Ohji Nakagami</a:t>
                      </a:r>
                      <a:br>
                        <a:rPr lang="en-US" sz="1100" kern="120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br>
                      <a:r>
                        <a:rPr lang="en-US" sz="1100" kern="120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Satoru Kuma</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kern="120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C</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Received</a:t>
                      </a: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SW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from</a:t>
                      </a: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Samsung and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cross</a:t>
                      </a: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-check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is</a:t>
                      </a:r>
                      <a:r>
                        <a:rPr lang="de-DE"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 in </a:t>
                      </a:r>
                      <a:r>
                        <a:rPr lang="de-DE" sz="1100" kern="1200" dirty="0" err="1">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progress</a:t>
                      </a:r>
                      <a:endPar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62617828"/>
                  </a:ext>
                </a:extLst>
              </a:tr>
              <a:tr h="1005445">
                <a:tc>
                  <a:txBody>
                    <a:bodyPr/>
                    <a:lstStyle/>
                    <a:p>
                      <a:pPr algn="ctr">
                        <a:lnSpc>
                          <a:spcPct val="115000"/>
                        </a:lnSpc>
                        <a:spcAft>
                          <a:spcPts val="1000"/>
                        </a:spcAft>
                      </a:pPr>
                      <a:r>
                        <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Apple</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kern="120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Jungsun Kim</a:t>
                      </a:r>
                      <a:br>
                        <a:rPr lang="en-US" sz="1100" kern="120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br>
                      <a:r>
                        <a:rPr lang="en-US" sz="1100" kern="120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Khaled Mammou</a:t>
                      </a:r>
                      <a:br>
                        <a:rPr lang="en-US" sz="1100" kern="120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br>
                      <a:r>
                        <a:rPr lang="en-US" sz="1100" kern="120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Alexis Tourapis</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rPr>
                        <a:t>C</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en-US" sz="1100" kern="1200" dirty="0">
                        <a:solidFill>
                          <a:schemeClr val="tx1"/>
                        </a:solidFill>
                        <a:effectLst/>
                        <a:latin typeface="Calibri" panose="020F0502020204030204" pitchFamily="34" charset="0"/>
                        <a:ea typeface="Malgun Gothic" panose="020B0503020000020004" pitchFamily="34" charset="-127"/>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79482011"/>
                  </a:ext>
                </a:extLst>
              </a:tr>
            </a:tbl>
          </a:graphicData>
        </a:graphic>
      </p:graphicFrame>
    </p:spTree>
    <p:extLst>
      <p:ext uri="{BB962C8B-B14F-4D97-AF65-F5344CB8AC3E}">
        <p14:creationId xmlns:p14="http://schemas.microsoft.com/office/powerpoint/2010/main" val="8247866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FF046-2D23-4D6B-B21A-F4182DB9B558}"/>
              </a:ext>
            </a:extLst>
          </p:cNvPr>
          <p:cNvSpPr>
            <a:spLocks noGrp="1"/>
          </p:cNvSpPr>
          <p:nvPr>
            <p:ph type="title"/>
          </p:nvPr>
        </p:nvSpPr>
        <p:spPr>
          <a:xfrm>
            <a:off x="838200" y="120197"/>
            <a:ext cx="10515600" cy="892171"/>
          </a:xfrm>
        </p:spPr>
        <p:txBody>
          <a:bodyPr>
            <a:normAutofit fontScale="90000"/>
          </a:bodyPr>
          <a:lstStyle/>
          <a:p>
            <a:r>
              <a:rPr lang="fr-FR" dirty="0"/>
              <a:t>CE 2.28 </a:t>
            </a:r>
            <a:r>
              <a:rPr lang="en-US" dirty="0"/>
              <a:t>on designing conformance unit and SEI messages</a:t>
            </a:r>
            <a:endParaRPr lang="fr-FR" dirty="0"/>
          </a:p>
        </p:txBody>
      </p:sp>
      <p:sp>
        <p:nvSpPr>
          <p:cNvPr id="7" name="Content Placeholder 2">
            <a:extLst>
              <a:ext uri="{FF2B5EF4-FFF2-40B4-BE49-F238E27FC236}">
                <a16:creationId xmlns:a16="http://schemas.microsoft.com/office/drawing/2014/main" id="{BCBC0308-F4AD-4FB3-9C1F-983EB5F69DA8}"/>
              </a:ext>
            </a:extLst>
          </p:cNvPr>
          <p:cNvSpPr txBox="1">
            <a:spLocks/>
          </p:cNvSpPr>
          <p:nvPr/>
        </p:nvSpPr>
        <p:spPr>
          <a:xfrm>
            <a:off x="838200" y="5053693"/>
            <a:ext cx="10515600" cy="1123269"/>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2019-03-29     MPEG #126 meeting ends.</a:t>
            </a:r>
          </a:p>
          <a:p>
            <a:r>
              <a:rPr lang="en-US" dirty="0"/>
              <a:t>2019-04-15     V-PCC: Expected date for release of finalized CE description and CTC.</a:t>
            </a:r>
          </a:p>
          <a:p>
            <a:r>
              <a:rPr lang="en-US" dirty="0"/>
              <a:t>2019-07-03     MPEG document upload deadline</a:t>
            </a:r>
          </a:p>
          <a:p>
            <a:r>
              <a:rPr lang="en-US" dirty="0"/>
              <a:t>2019-07-08     MPEG #127 meeting starts</a:t>
            </a:r>
          </a:p>
        </p:txBody>
      </p:sp>
      <p:graphicFrame>
        <p:nvGraphicFramePr>
          <p:cNvPr id="5" name="Table 4">
            <a:extLst>
              <a:ext uri="{FF2B5EF4-FFF2-40B4-BE49-F238E27FC236}">
                <a16:creationId xmlns:a16="http://schemas.microsoft.com/office/drawing/2014/main" id="{9F865AA7-1308-452A-B274-80C5822D8869}"/>
              </a:ext>
            </a:extLst>
          </p:cNvPr>
          <p:cNvGraphicFramePr>
            <a:graphicFrameLocks noGrp="1"/>
          </p:cNvGraphicFramePr>
          <p:nvPr>
            <p:extLst>
              <p:ext uri="{D42A27DB-BD31-4B8C-83A1-F6EECF244321}">
                <p14:modId xmlns:p14="http://schemas.microsoft.com/office/powerpoint/2010/main" val="907042976"/>
              </p:ext>
            </p:extLst>
          </p:nvPr>
        </p:nvGraphicFramePr>
        <p:xfrm>
          <a:off x="922564" y="1608363"/>
          <a:ext cx="10115551" cy="2712175"/>
        </p:xfrm>
        <a:graphic>
          <a:graphicData uri="http://schemas.openxmlformats.org/drawingml/2006/table">
            <a:tbl>
              <a:tblPr firstRow="1" firstCol="1" bandRow="1"/>
              <a:tblGrid>
                <a:gridCol w="2010368">
                  <a:extLst>
                    <a:ext uri="{9D8B030D-6E8A-4147-A177-3AD203B41FA5}">
                      <a16:colId xmlns:a16="http://schemas.microsoft.com/office/drawing/2014/main" val="1479868225"/>
                    </a:ext>
                  </a:extLst>
                </a:gridCol>
                <a:gridCol w="3631403">
                  <a:extLst>
                    <a:ext uri="{9D8B030D-6E8A-4147-A177-3AD203B41FA5}">
                      <a16:colId xmlns:a16="http://schemas.microsoft.com/office/drawing/2014/main" val="1078752710"/>
                    </a:ext>
                  </a:extLst>
                </a:gridCol>
                <a:gridCol w="2236890">
                  <a:extLst>
                    <a:ext uri="{9D8B030D-6E8A-4147-A177-3AD203B41FA5}">
                      <a16:colId xmlns:a16="http://schemas.microsoft.com/office/drawing/2014/main" val="3954660523"/>
                    </a:ext>
                  </a:extLst>
                </a:gridCol>
                <a:gridCol w="2236890">
                  <a:extLst>
                    <a:ext uri="{9D8B030D-6E8A-4147-A177-3AD203B41FA5}">
                      <a16:colId xmlns:a16="http://schemas.microsoft.com/office/drawing/2014/main" val="862639055"/>
                    </a:ext>
                  </a:extLst>
                </a:gridCol>
              </a:tblGrid>
              <a:tr h="737273">
                <a:tc>
                  <a:txBody>
                    <a:bodyPr/>
                    <a:lstStyle/>
                    <a:p>
                      <a:pPr algn="ctr">
                        <a:lnSpc>
                          <a:spcPct val="115000"/>
                        </a:lnSpc>
                        <a:spcAft>
                          <a:spcPts val="1000"/>
                        </a:spcAft>
                      </a:pPr>
                      <a:r>
                        <a:rPr lang="en-US" sz="1100" b="1" i="1">
                          <a:effectLst/>
                          <a:latin typeface="Calibri" panose="020F0502020204030204" pitchFamily="34" charset="0"/>
                          <a:ea typeface="Yu Mincho" panose="02020400000000000000" pitchFamily="18" charset="-128"/>
                          <a:cs typeface="Times New Roman" panose="02020603050405020304" pitchFamily="18" charset="0"/>
                        </a:rPr>
                        <a:t>Participant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15000"/>
                        </a:lnSpc>
                        <a:spcAft>
                          <a:spcPts val="1000"/>
                        </a:spcAft>
                      </a:pPr>
                      <a:r>
                        <a:rPr lang="en-US" sz="1100" b="1" i="1" dirty="0">
                          <a:effectLst/>
                          <a:latin typeface="Calibri" panose="020F0502020204030204" pitchFamily="34" charset="0"/>
                          <a:ea typeface="Yu Mincho" panose="02020400000000000000" pitchFamily="18" charset="-128"/>
                          <a:cs typeface="Times New Roman" panose="02020603050405020304" pitchFamily="18" charset="0"/>
                        </a:rPr>
                        <a:t>Contact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15000"/>
                        </a:lnSpc>
                        <a:spcAft>
                          <a:spcPts val="1000"/>
                        </a:spcAft>
                      </a:pPr>
                      <a:r>
                        <a:rPr lang="en-US" sz="1100" b="1" i="1" dirty="0">
                          <a:effectLst/>
                          <a:latin typeface="Calibri" panose="020F0502020204030204" pitchFamily="34" charset="0"/>
                          <a:ea typeface="Yu Mincho" panose="02020400000000000000" pitchFamily="18" charset="-128"/>
                          <a:cs typeface="Times New Roman" panose="02020603050405020304" pitchFamily="18" charset="0"/>
                        </a:rPr>
                        <a:t>Type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15000"/>
                        </a:lnSpc>
                        <a:spcAft>
                          <a:spcPts val="1000"/>
                        </a:spcAft>
                      </a:pPr>
                      <a:r>
                        <a:rPr lang="de-DE" sz="1100" b="1" dirty="0">
                          <a:effectLst/>
                          <a:latin typeface="Calibri" panose="020F0502020204030204" pitchFamily="34" charset="0"/>
                          <a:ea typeface="Calibri" panose="020F0502020204030204" pitchFamily="34" charset="0"/>
                          <a:cs typeface="Times New Roman" panose="02020603050405020304" pitchFamily="18" charset="0"/>
                        </a:rPr>
                        <a:t>Status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extLst>
                  <a:ext uri="{0D108BD9-81ED-4DB2-BD59-A6C34878D82A}">
                    <a16:rowId xmlns:a16="http://schemas.microsoft.com/office/drawing/2014/main" val="2638431131"/>
                  </a:ext>
                </a:extLst>
              </a:tr>
              <a:tr h="1617398">
                <a:tc>
                  <a:txBody>
                    <a:bodyPr/>
                    <a:lstStyle/>
                    <a:p>
                      <a:pPr algn="ctr">
                        <a:lnSpc>
                          <a:spcPct val="115000"/>
                        </a:lnSpc>
                        <a:spcAft>
                          <a:spcPts val="1000"/>
                        </a:spcAft>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Apple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Alexis M. Tourapis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0"/>
                        </a:spcAft>
                      </a:pPr>
                      <a:r>
                        <a:rPr lang="en-US" sz="1100">
                          <a:effectLst/>
                          <a:latin typeface="Calibri" panose="020F0502020204030204" pitchFamily="34" charset="0"/>
                          <a:ea typeface="Yu Mincho" panose="02020400000000000000" pitchFamily="18" charset="-128"/>
                          <a:cs typeface="Times New Roman" panose="02020603050405020304" pitchFamily="18" charset="0"/>
                        </a:rPr>
                        <a:t>Jungsun Kim</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0"/>
                        </a:spcAft>
                      </a:pPr>
                      <a:r>
                        <a:rPr lang="en-US" sz="1100">
                          <a:effectLst/>
                          <a:latin typeface="Calibri" panose="020F0502020204030204" pitchFamily="34" charset="0"/>
                          <a:ea typeface="Yu Mincho" panose="02020400000000000000" pitchFamily="18" charset="-128"/>
                          <a:cs typeface="Times New Roman" panose="02020603050405020304" pitchFamily="18" charset="0"/>
                        </a:rPr>
                        <a:t>Khaled Mammou</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dirty="0">
                          <a:effectLst/>
                          <a:latin typeface="Calibri" panose="020F0502020204030204" pitchFamily="34" charset="0"/>
                          <a:ea typeface="Yu Mincho" panose="02020400000000000000" pitchFamily="18" charset="-128"/>
                          <a:cs typeface="Times New Roman" panose="02020603050405020304" pitchFamily="18" charset="0"/>
                        </a:rPr>
                        <a:t>P</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de-DE" sz="1100" dirty="0" err="1">
                          <a:effectLst/>
                          <a:latin typeface="Calibri" panose="020F0502020204030204" pitchFamily="34" charset="0"/>
                          <a:ea typeface="Calibri" panose="020F0502020204030204" pitchFamily="34" charset="0"/>
                          <a:cs typeface="Times New Roman" panose="02020603050405020304" pitchFamily="18" charset="0"/>
                        </a:rPr>
                        <a:t>There</a:t>
                      </a:r>
                      <a:r>
                        <a:rPr lang="de-DE" sz="1100" dirty="0">
                          <a:effectLst/>
                          <a:latin typeface="Calibri" panose="020F0502020204030204" pitchFamily="34" charset="0"/>
                          <a:ea typeface="Calibri" panose="020F0502020204030204" pitchFamily="34" charset="0"/>
                          <a:cs typeface="Times New Roman" panose="02020603050405020304" pitchFamily="18" charset="0"/>
                        </a:rPr>
                        <a:t> </a:t>
                      </a:r>
                      <a:r>
                        <a:rPr lang="de-DE" sz="1100" dirty="0" err="1">
                          <a:effectLst/>
                          <a:latin typeface="Calibri" panose="020F0502020204030204" pitchFamily="34" charset="0"/>
                          <a:ea typeface="Calibri" panose="020F0502020204030204" pitchFamily="34" charset="0"/>
                          <a:cs typeface="Times New Roman" panose="02020603050405020304" pitchFamily="18" charset="0"/>
                        </a:rPr>
                        <a:t>is</a:t>
                      </a:r>
                      <a:r>
                        <a:rPr lang="de-DE" sz="1100" dirty="0">
                          <a:effectLst/>
                          <a:latin typeface="Calibri" panose="020F0502020204030204" pitchFamily="34" charset="0"/>
                          <a:ea typeface="Calibri" panose="020F0502020204030204" pitchFamily="34" charset="0"/>
                          <a:cs typeface="Times New Roman" panose="02020603050405020304" pitchFamily="18" charset="0"/>
                        </a:rPr>
                        <a:t> </a:t>
                      </a:r>
                      <a:r>
                        <a:rPr lang="de-DE" sz="1100" dirty="0" err="1">
                          <a:effectLst/>
                          <a:latin typeface="Calibri" panose="020F0502020204030204" pitchFamily="34" charset="0"/>
                          <a:ea typeface="Calibri" panose="020F0502020204030204" pitchFamily="34" charset="0"/>
                          <a:cs typeface="Times New Roman" panose="02020603050405020304" pitchFamily="18" charset="0"/>
                        </a:rPr>
                        <a:t>no</a:t>
                      </a:r>
                      <a:r>
                        <a:rPr lang="de-DE" sz="1100" dirty="0">
                          <a:effectLst/>
                          <a:latin typeface="Calibri" panose="020F0502020204030204" pitchFamily="34" charset="0"/>
                          <a:ea typeface="Calibri" panose="020F0502020204030204" pitchFamily="34" charset="0"/>
                          <a:cs typeface="Times New Roman" panose="02020603050405020304" pitchFamily="18" charset="0"/>
                        </a:rPr>
                        <a:t> SW </a:t>
                      </a:r>
                      <a:r>
                        <a:rPr lang="de-DE" sz="1100" dirty="0" err="1">
                          <a:effectLst/>
                          <a:latin typeface="Calibri" panose="020F0502020204030204" pitchFamily="34" charset="0"/>
                          <a:ea typeface="Calibri" panose="020F0502020204030204" pitchFamily="34" charset="0"/>
                          <a:cs typeface="Times New Roman" panose="02020603050405020304" pitchFamily="18" charset="0"/>
                        </a:rPr>
                        <a:t>deliverable</a:t>
                      </a:r>
                      <a:r>
                        <a:rPr lang="de-DE" sz="1100" dirty="0">
                          <a:effectLst/>
                          <a:latin typeface="Calibri" panose="020F0502020204030204" pitchFamily="34" charset="0"/>
                          <a:ea typeface="Calibri" panose="020F0502020204030204" pitchFamily="34" charset="0"/>
                          <a:cs typeface="Times New Roman" panose="02020603050405020304" pitchFamily="18" charset="0"/>
                        </a:rPr>
                        <a:t> </a:t>
                      </a:r>
                      <a:r>
                        <a:rPr lang="de-DE" sz="1100" dirty="0" err="1">
                          <a:effectLst/>
                          <a:latin typeface="Calibri" panose="020F0502020204030204" pitchFamily="34" charset="0"/>
                          <a:ea typeface="Calibri" panose="020F0502020204030204" pitchFamily="34" charset="0"/>
                          <a:cs typeface="Times New Roman" panose="02020603050405020304" pitchFamily="18" charset="0"/>
                        </a:rPr>
                        <a:t>for</a:t>
                      </a:r>
                      <a:r>
                        <a:rPr lang="de-DE" sz="1100" dirty="0">
                          <a:effectLst/>
                          <a:latin typeface="Calibri" panose="020F0502020204030204" pitchFamily="34" charset="0"/>
                          <a:ea typeface="Calibri" panose="020F0502020204030204" pitchFamily="34" charset="0"/>
                          <a:cs typeface="Times New Roman" panose="02020603050405020304" pitchFamily="18" charset="0"/>
                        </a:rPr>
                        <a:t> </a:t>
                      </a:r>
                      <a:r>
                        <a:rPr lang="de-DE" sz="1100" dirty="0" err="1">
                          <a:effectLst/>
                          <a:latin typeface="Calibri" panose="020F0502020204030204" pitchFamily="34" charset="0"/>
                          <a:ea typeface="Calibri" panose="020F0502020204030204" pitchFamily="34" charset="0"/>
                          <a:cs typeface="Times New Roman" panose="02020603050405020304" pitchFamily="18" charset="0"/>
                        </a:rPr>
                        <a:t>this</a:t>
                      </a:r>
                      <a:r>
                        <a:rPr lang="de-DE" sz="1100" dirty="0">
                          <a:effectLst/>
                          <a:latin typeface="Calibri" panose="020F0502020204030204" pitchFamily="34" charset="0"/>
                          <a:ea typeface="Calibri" panose="020F0502020204030204" pitchFamily="34" charset="0"/>
                          <a:cs typeface="Times New Roman" panose="02020603050405020304" pitchFamily="18" charset="0"/>
                        </a:rPr>
                        <a:t> CE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58886853"/>
                  </a:ext>
                </a:extLst>
              </a:tr>
              <a:tr h="357504">
                <a:tc>
                  <a:txBody>
                    <a:bodyPr/>
                    <a:lstStyle/>
                    <a:p>
                      <a:pPr algn="ctr">
                        <a:lnSpc>
                          <a:spcPct val="115000"/>
                        </a:lnSpc>
                        <a:spcAft>
                          <a:spcPts val="1000"/>
                        </a:spcAft>
                      </a:pPr>
                      <a:r>
                        <a:rPr lang="en-US" sz="1100">
                          <a:effectLst/>
                          <a:latin typeface="Calibri" panose="020F0502020204030204" pitchFamily="34" charset="0"/>
                          <a:ea typeface="Yu Mincho" panose="02020400000000000000" pitchFamily="18" charset="-128"/>
                          <a:cs typeface="Times New Roman" panose="02020603050405020304" pitchFamily="18" charset="0"/>
                        </a:rPr>
                        <a:t>Samsung</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a:effectLst/>
                          <a:latin typeface="Calibri" panose="020F0502020204030204" pitchFamily="34" charset="0"/>
                          <a:ea typeface="Calibri" panose="020F0502020204030204" pitchFamily="34" charset="0"/>
                          <a:cs typeface="Times New Roman" panose="02020603050405020304" pitchFamily="18" charset="0"/>
                        </a:rPr>
                        <a:t>Joshi Rajan Laxman</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a:effectLst/>
                          <a:latin typeface="Calibri" panose="020F0502020204030204" pitchFamily="34" charset="0"/>
                          <a:ea typeface="Yu Mincho" panose="02020400000000000000" pitchFamily="18" charset="-128"/>
                          <a:cs typeface="Times New Roman" panose="02020603050405020304" pitchFamily="18" charset="0"/>
                        </a:rPr>
                        <a:t>P</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82681318"/>
                  </a:ext>
                </a:extLst>
              </a:tr>
            </a:tbl>
          </a:graphicData>
        </a:graphic>
      </p:graphicFrame>
    </p:spTree>
    <p:extLst>
      <p:ext uri="{BB962C8B-B14F-4D97-AF65-F5344CB8AC3E}">
        <p14:creationId xmlns:p14="http://schemas.microsoft.com/office/powerpoint/2010/main" val="21869767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FF046-2D23-4D6B-B21A-F4182DB9B558}"/>
              </a:ext>
            </a:extLst>
          </p:cNvPr>
          <p:cNvSpPr>
            <a:spLocks noGrp="1"/>
          </p:cNvSpPr>
          <p:nvPr>
            <p:ph type="title"/>
          </p:nvPr>
        </p:nvSpPr>
        <p:spPr>
          <a:xfrm>
            <a:off x="838200" y="5900"/>
            <a:ext cx="10515600" cy="892171"/>
          </a:xfrm>
        </p:spPr>
        <p:txBody>
          <a:bodyPr/>
          <a:lstStyle/>
          <a:p>
            <a:r>
              <a:rPr lang="fr-FR" dirty="0"/>
              <a:t>CE 2.29 on delta D1 projection directions</a:t>
            </a:r>
          </a:p>
        </p:txBody>
      </p:sp>
      <p:sp>
        <p:nvSpPr>
          <p:cNvPr id="7" name="Content Placeholder 2">
            <a:extLst>
              <a:ext uri="{FF2B5EF4-FFF2-40B4-BE49-F238E27FC236}">
                <a16:creationId xmlns:a16="http://schemas.microsoft.com/office/drawing/2014/main" id="{BCBC0308-F4AD-4FB3-9C1F-983EB5F69DA8}"/>
              </a:ext>
            </a:extLst>
          </p:cNvPr>
          <p:cNvSpPr txBox="1">
            <a:spLocks/>
          </p:cNvSpPr>
          <p:nvPr/>
        </p:nvSpPr>
        <p:spPr>
          <a:xfrm>
            <a:off x="838200" y="5577839"/>
            <a:ext cx="10515600" cy="599123"/>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2018/06/19	V-PCC CE Software and results are released to cross-checkers</a:t>
            </a:r>
            <a:endParaRPr lang="fr-FR" dirty="0"/>
          </a:p>
          <a:p>
            <a:r>
              <a:rPr lang="en-GB" dirty="0"/>
              <a:t>2019/06/26	</a:t>
            </a:r>
            <a:r>
              <a:rPr lang="en-US" dirty="0"/>
              <a:t>V-PCC Preliminary feedback from cross-checkers to proponents</a:t>
            </a:r>
            <a:endParaRPr lang="fr-FR" dirty="0"/>
          </a:p>
        </p:txBody>
      </p:sp>
      <p:graphicFrame>
        <p:nvGraphicFramePr>
          <p:cNvPr id="4" name="Table 3">
            <a:extLst>
              <a:ext uri="{FF2B5EF4-FFF2-40B4-BE49-F238E27FC236}">
                <a16:creationId xmlns:a16="http://schemas.microsoft.com/office/drawing/2014/main" id="{21020CF2-4ABC-4BEE-8845-7FD9D515F918}"/>
              </a:ext>
            </a:extLst>
          </p:cNvPr>
          <p:cNvGraphicFramePr>
            <a:graphicFrameLocks noGrp="1"/>
          </p:cNvGraphicFramePr>
          <p:nvPr>
            <p:extLst>
              <p:ext uri="{D42A27DB-BD31-4B8C-83A1-F6EECF244321}">
                <p14:modId xmlns:p14="http://schemas.microsoft.com/office/powerpoint/2010/main" val="728930093"/>
              </p:ext>
            </p:extLst>
          </p:nvPr>
        </p:nvGraphicFramePr>
        <p:xfrm>
          <a:off x="838200" y="998183"/>
          <a:ext cx="10115550" cy="3874675"/>
        </p:xfrm>
        <a:graphic>
          <a:graphicData uri="http://schemas.openxmlformats.org/drawingml/2006/table">
            <a:tbl>
              <a:tblPr firstRow="1" firstCol="1" bandRow="1"/>
              <a:tblGrid>
                <a:gridCol w="2010368">
                  <a:extLst>
                    <a:ext uri="{9D8B030D-6E8A-4147-A177-3AD203B41FA5}">
                      <a16:colId xmlns:a16="http://schemas.microsoft.com/office/drawing/2014/main" val="2161894769"/>
                    </a:ext>
                  </a:extLst>
                </a:gridCol>
                <a:gridCol w="3631404">
                  <a:extLst>
                    <a:ext uri="{9D8B030D-6E8A-4147-A177-3AD203B41FA5}">
                      <a16:colId xmlns:a16="http://schemas.microsoft.com/office/drawing/2014/main" val="2289039681"/>
                    </a:ext>
                  </a:extLst>
                </a:gridCol>
                <a:gridCol w="2236889">
                  <a:extLst>
                    <a:ext uri="{9D8B030D-6E8A-4147-A177-3AD203B41FA5}">
                      <a16:colId xmlns:a16="http://schemas.microsoft.com/office/drawing/2014/main" val="1996632981"/>
                    </a:ext>
                  </a:extLst>
                </a:gridCol>
                <a:gridCol w="2236889">
                  <a:extLst>
                    <a:ext uri="{9D8B030D-6E8A-4147-A177-3AD203B41FA5}">
                      <a16:colId xmlns:a16="http://schemas.microsoft.com/office/drawing/2014/main" val="39118820"/>
                    </a:ext>
                  </a:extLst>
                </a:gridCol>
              </a:tblGrid>
              <a:tr h="968669">
                <a:tc>
                  <a:txBody>
                    <a:bodyPr/>
                    <a:lstStyle/>
                    <a:p>
                      <a:pPr algn="ctr">
                        <a:lnSpc>
                          <a:spcPct val="115000"/>
                        </a:lnSpc>
                        <a:spcAft>
                          <a:spcPts val="1000"/>
                        </a:spcAft>
                      </a:pPr>
                      <a:r>
                        <a:rPr lang="en-US" sz="1100" b="1" i="1" dirty="0">
                          <a:effectLst/>
                          <a:latin typeface="Calibri" panose="020F0502020204030204" pitchFamily="34" charset="0"/>
                          <a:ea typeface="Yu Mincho" panose="02020400000000000000" pitchFamily="18" charset="-128"/>
                          <a:cs typeface="Times New Roman" panose="02020603050405020304" pitchFamily="18" charset="0"/>
                        </a:rPr>
                        <a:t>Participant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15000"/>
                        </a:lnSpc>
                        <a:spcAft>
                          <a:spcPts val="1000"/>
                        </a:spcAft>
                      </a:pPr>
                      <a:r>
                        <a:rPr lang="en-US" sz="1100" b="1" i="1" dirty="0">
                          <a:effectLst/>
                          <a:latin typeface="Calibri" panose="020F0502020204030204" pitchFamily="34" charset="0"/>
                          <a:ea typeface="Yu Mincho" panose="02020400000000000000" pitchFamily="18" charset="-128"/>
                          <a:cs typeface="Times New Roman" panose="02020603050405020304" pitchFamily="18" charset="0"/>
                        </a:rPr>
                        <a:t>Contact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15000"/>
                        </a:lnSpc>
                        <a:spcAft>
                          <a:spcPts val="1000"/>
                        </a:spcAft>
                      </a:pPr>
                      <a:r>
                        <a:rPr lang="en-US" sz="1100" b="1" i="1" dirty="0">
                          <a:effectLst/>
                          <a:latin typeface="Calibri" panose="020F0502020204030204" pitchFamily="34" charset="0"/>
                          <a:ea typeface="Yu Mincho" panose="02020400000000000000" pitchFamily="18" charset="-128"/>
                          <a:cs typeface="Times New Roman" panose="02020603050405020304" pitchFamily="18" charset="0"/>
                        </a:rPr>
                        <a:t>Type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15000"/>
                        </a:lnSpc>
                        <a:spcAft>
                          <a:spcPts val="1000"/>
                        </a:spcAft>
                      </a:pPr>
                      <a:r>
                        <a:rPr lang="de-DE" sz="1100" b="1" dirty="0">
                          <a:effectLst/>
                          <a:latin typeface="Calibri" panose="020F0502020204030204" pitchFamily="34" charset="0"/>
                          <a:ea typeface="Calibri" panose="020F0502020204030204" pitchFamily="34" charset="0"/>
                          <a:cs typeface="Times New Roman" panose="02020603050405020304" pitchFamily="18" charset="0"/>
                        </a:rPr>
                        <a:t>Status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extLst>
                  <a:ext uri="{0D108BD9-81ED-4DB2-BD59-A6C34878D82A}">
                    <a16:rowId xmlns:a16="http://schemas.microsoft.com/office/drawing/2014/main" val="1002176013"/>
                  </a:ext>
                </a:extLst>
              </a:tr>
              <a:tr h="968669">
                <a:tc>
                  <a:txBody>
                    <a:bodyPr/>
                    <a:lstStyle/>
                    <a:p>
                      <a:pPr algn="ctr">
                        <a:lnSpc>
                          <a:spcPct val="115000"/>
                        </a:lnSpc>
                        <a:spcAft>
                          <a:spcPts val="1000"/>
                        </a:spcAft>
                      </a:pPr>
                      <a:r>
                        <a:rPr lang="en-US"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Samsung</a:t>
                      </a:r>
                      <a:endPar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kern="1200" dirty="0" err="1">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Youngho</a:t>
                      </a:r>
                      <a:r>
                        <a:rPr lang="en-US"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Oh</a:t>
                      </a:r>
                      <a:br>
                        <a:rPr lang="en-US"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br>
                      <a:r>
                        <a:rPr lang="en-US" sz="1100" kern="1200" dirty="0" err="1">
                          <a:solidFill>
                            <a:schemeClr val="tx1"/>
                          </a:solidFill>
                          <a:effectLst/>
                          <a:latin typeface="Calibri" panose="020F0502020204030204" pitchFamily="34" charset="0"/>
                          <a:ea typeface="Yu Mincho" panose="02020400000000000000" pitchFamily="18" charset="-128"/>
                          <a:cs typeface="Times New Roman" panose="02020603050405020304" pitchFamily="18" charset="0"/>
                        </a:rPr>
                        <a:t>Rajan</a:t>
                      </a:r>
                      <a:r>
                        <a:rPr lang="en-US" sz="1100" kern="1200" dirty="0">
                          <a:solidFill>
                            <a:schemeClr val="tx1"/>
                          </a:solidFill>
                          <a:effectLst/>
                          <a:latin typeface="Calibri" panose="020F0502020204030204" pitchFamily="34" charset="0"/>
                          <a:ea typeface="Yu Mincho" panose="02020400000000000000" pitchFamily="18" charset="-128"/>
                          <a:cs typeface="Times New Roman" panose="02020603050405020304" pitchFamily="18" charset="0"/>
                        </a:rPr>
                        <a:t> Joshi</a:t>
                      </a:r>
                      <a:endPar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kern="1200">
                          <a:solidFill>
                            <a:schemeClr val="tx1"/>
                          </a:solidFill>
                          <a:effectLst/>
                          <a:latin typeface="Calibri" panose="020F0502020204030204" pitchFamily="34" charset="0"/>
                          <a:ea typeface="Yu Mincho" panose="02020400000000000000" pitchFamily="18" charset="-128"/>
                          <a:cs typeface="Times New Roman" panose="02020603050405020304" pitchFamily="18" charset="0"/>
                        </a:rPr>
                        <a:t>P, C</a:t>
                      </a:r>
                      <a:endParaRPr lang="en-US" sz="11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32109975"/>
                  </a:ext>
                </a:extLst>
              </a:tr>
              <a:tr h="469707">
                <a:tc>
                  <a:txBody>
                    <a:bodyPr/>
                    <a:lstStyle/>
                    <a:p>
                      <a:pPr algn="ctr">
                        <a:lnSpc>
                          <a:spcPct val="115000"/>
                        </a:lnSpc>
                        <a:spcAft>
                          <a:spcPts val="1000"/>
                        </a:spcAft>
                      </a:pPr>
                      <a:r>
                        <a:rPr lang="en-US" sz="1100" kern="12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Nokia</a:t>
                      </a:r>
                      <a:endParaRPr lang="en-US" sz="11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Sebastian Schwarz</a:t>
                      </a:r>
                      <a:endPar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P, C</a:t>
                      </a:r>
                      <a:endPar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de-DE"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May </a:t>
                      </a:r>
                      <a:r>
                        <a:rPr lang="de-DE" sz="1100" kern="12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only</a:t>
                      </a:r>
                      <a:r>
                        <a:rPr lang="de-DE"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de-DE" sz="1100" kern="12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a:t>
                      </a:r>
                      <a:r>
                        <a:rPr lang="de-DE"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de-DE" sz="1100" kern="12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cross-checker</a:t>
                      </a:r>
                      <a:endPar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48624589"/>
                  </a:ext>
                </a:extLst>
              </a:tr>
              <a:tr h="1467630">
                <a:tc>
                  <a:txBody>
                    <a:bodyPr/>
                    <a:lstStyle/>
                    <a:p>
                      <a:pPr algn="ctr">
                        <a:lnSpc>
                          <a:spcPct val="115000"/>
                        </a:lnSpc>
                        <a:spcAft>
                          <a:spcPts val="1000"/>
                        </a:spcAft>
                      </a:pPr>
                      <a:r>
                        <a:rPr lang="en-US" sz="1100" kern="1200">
                          <a:solidFill>
                            <a:schemeClr val="tx1"/>
                          </a:solidFill>
                          <a:effectLst/>
                          <a:latin typeface="Calibri" panose="020F0502020204030204" pitchFamily="34" charset="0"/>
                          <a:ea typeface="Yu Mincho" panose="02020400000000000000" pitchFamily="18" charset="-128"/>
                          <a:cs typeface="Times New Roman" panose="02020603050405020304" pitchFamily="18" charset="0"/>
                        </a:rPr>
                        <a:t>Apple</a:t>
                      </a:r>
                      <a:endParaRPr lang="en-US" sz="11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Jungsun Kim</a:t>
                      </a:r>
                      <a:br>
                        <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br>
                      <a:r>
                        <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Khaled Mammou</a:t>
                      </a:r>
                      <a:br>
                        <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br>
                      <a:r>
                        <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Alexis Tourapis</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kern="1200" dirty="0">
                          <a:solidFill>
                            <a:schemeClr val="tx1"/>
                          </a:solidFill>
                          <a:effectLst/>
                          <a:latin typeface="Calibri" panose="020F0502020204030204" pitchFamily="34" charset="0"/>
                          <a:ea typeface="Yu Mincho" panose="02020400000000000000" pitchFamily="18" charset="-128"/>
                          <a:cs typeface="Times New Roman" panose="02020603050405020304" pitchFamily="18" charset="0"/>
                        </a:rPr>
                        <a:t>C</a:t>
                      </a:r>
                      <a:endPar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de-DE" sz="1100" kern="12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No</a:t>
                      </a:r>
                      <a:r>
                        <a:rPr lang="de-DE"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SW </a:t>
                      </a:r>
                      <a:r>
                        <a:rPr lang="de-DE" sz="1100" kern="12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received</a:t>
                      </a:r>
                      <a:r>
                        <a:rPr lang="de-DE"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so </a:t>
                      </a:r>
                      <a:r>
                        <a:rPr lang="de-DE" sz="1100" kern="12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far</a:t>
                      </a:r>
                      <a:endPar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21000076"/>
                  </a:ext>
                </a:extLst>
              </a:tr>
            </a:tbl>
          </a:graphicData>
        </a:graphic>
      </p:graphicFrame>
    </p:spTree>
    <p:extLst>
      <p:ext uri="{BB962C8B-B14F-4D97-AF65-F5344CB8AC3E}">
        <p14:creationId xmlns:p14="http://schemas.microsoft.com/office/powerpoint/2010/main" val="23308839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FF046-2D23-4D6B-B21A-F4182DB9B558}"/>
              </a:ext>
            </a:extLst>
          </p:cNvPr>
          <p:cNvSpPr>
            <a:spLocks noGrp="1"/>
          </p:cNvSpPr>
          <p:nvPr>
            <p:ph type="title"/>
          </p:nvPr>
        </p:nvSpPr>
        <p:spPr>
          <a:xfrm>
            <a:off x="838200" y="5900"/>
            <a:ext cx="10515600" cy="892171"/>
          </a:xfrm>
        </p:spPr>
        <p:txBody>
          <a:bodyPr/>
          <a:lstStyle/>
          <a:p>
            <a:r>
              <a:rPr lang="fr-FR" dirty="0"/>
              <a:t>EE 2.1 on 3D motion estimation</a:t>
            </a:r>
          </a:p>
        </p:txBody>
      </p:sp>
      <p:sp>
        <p:nvSpPr>
          <p:cNvPr id="7" name="Content Placeholder 2">
            <a:extLst>
              <a:ext uri="{FF2B5EF4-FFF2-40B4-BE49-F238E27FC236}">
                <a16:creationId xmlns:a16="http://schemas.microsoft.com/office/drawing/2014/main" id="{BCBC0308-F4AD-4FB3-9C1F-983EB5F69DA8}"/>
              </a:ext>
            </a:extLst>
          </p:cNvPr>
          <p:cNvSpPr txBox="1">
            <a:spLocks/>
          </p:cNvSpPr>
          <p:nvPr/>
        </p:nvSpPr>
        <p:spPr>
          <a:xfrm>
            <a:off x="838200" y="5577839"/>
            <a:ext cx="10515600" cy="599123"/>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2018/06/19	V-PCC CE Software and results are released to cross-checkers</a:t>
            </a:r>
            <a:endParaRPr lang="fr-FR" dirty="0"/>
          </a:p>
          <a:p>
            <a:r>
              <a:rPr lang="en-GB" dirty="0"/>
              <a:t>2019/06/26	</a:t>
            </a:r>
            <a:r>
              <a:rPr lang="en-US" dirty="0"/>
              <a:t>V-PCC Preliminary feedback from cross-checkers to proponents</a:t>
            </a:r>
            <a:endParaRPr lang="fr-FR" dirty="0"/>
          </a:p>
        </p:txBody>
      </p:sp>
      <p:graphicFrame>
        <p:nvGraphicFramePr>
          <p:cNvPr id="5" name="Table 4">
            <a:extLst>
              <a:ext uri="{FF2B5EF4-FFF2-40B4-BE49-F238E27FC236}">
                <a16:creationId xmlns:a16="http://schemas.microsoft.com/office/drawing/2014/main" id="{1D6B7333-BC8B-48DF-BEA0-131711112F5A}"/>
              </a:ext>
            </a:extLst>
          </p:cNvPr>
          <p:cNvGraphicFramePr>
            <a:graphicFrameLocks noGrp="1"/>
          </p:cNvGraphicFramePr>
          <p:nvPr>
            <p:extLst>
              <p:ext uri="{D42A27DB-BD31-4B8C-83A1-F6EECF244321}">
                <p14:modId xmlns:p14="http://schemas.microsoft.com/office/powerpoint/2010/main" val="2629769679"/>
              </p:ext>
            </p:extLst>
          </p:nvPr>
        </p:nvGraphicFramePr>
        <p:xfrm>
          <a:off x="838200" y="1251797"/>
          <a:ext cx="10197193" cy="1986158"/>
        </p:xfrm>
        <a:graphic>
          <a:graphicData uri="http://schemas.openxmlformats.org/drawingml/2006/table">
            <a:tbl>
              <a:tblPr firstRow="1" firstCol="1" bandRow="1"/>
              <a:tblGrid>
                <a:gridCol w="1036864">
                  <a:extLst>
                    <a:ext uri="{9D8B030D-6E8A-4147-A177-3AD203B41FA5}">
                      <a16:colId xmlns:a16="http://schemas.microsoft.com/office/drawing/2014/main" val="143349410"/>
                    </a:ext>
                  </a:extLst>
                </a:gridCol>
                <a:gridCol w="1869622">
                  <a:extLst>
                    <a:ext uri="{9D8B030D-6E8A-4147-A177-3AD203B41FA5}">
                      <a16:colId xmlns:a16="http://schemas.microsoft.com/office/drawing/2014/main" val="3685774596"/>
                    </a:ext>
                  </a:extLst>
                </a:gridCol>
                <a:gridCol w="996042">
                  <a:extLst>
                    <a:ext uri="{9D8B030D-6E8A-4147-A177-3AD203B41FA5}">
                      <a16:colId xmlns:a16="http://schemas.microsoft.com/office/drawing/2014/main" val="3118464195"/>
                    </a:ext>
                  </a:extLst>
                </a:gridCol>
                <a:gridCol w="6294665">
                  <a:extLst>
                    <a:ext uri="{9D8B030D-6E8A-4147-A177-3AD203B41FA5}">
                      <a16:colId xmlns:a16="http://schemas.microsoft.com/office/drawing/2014/main" val="4000231451"/>
                    </a:ext>
                  </a:extLst>
                </a:gridCol>
              </a:tblGrid>
              <a:tr h="789320">
                <a:tc>
                  <a:txBody>
                    <a:bodyPr/>
                    <a:lstStyle/>
                    <a:p>
                      <a:pPr algn="ctr">
                        <a:lnSpc>
                          <a:spcPct val="115000"/>
                        </a:lnSpc>
                        <a:spcAft>
                          <a:spcPts val="0"/>
                        </a:spcAft>
                      </a:pPr>
                      <a:r>
                        <a:rPr lang="en-CA" sz="1200" b="1" i="1">
                          <a:effectLst/>
                          <a:latin typeface="Times New Roman" panose="02020603050405020304" pitchFamily="18" charset="0"/>
                          <a:ea typeface="MS Mincho" panose="02020609040205080304" pitchFamily="49" charset="-128"/>
                          <a:cs typeface="Times New Roman" panose="02020603050405020304" pitchFamily="18" charset="0"/>
                        </a:rPr>
                        <a:t>Participant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15000"/>
                        </a:lnSpc>
                        <a:spcAft>
                          <a:spcPts val="0"/>
                        </a:spcAft>
                      </a:pPr>
                      <a:r>
                        <a:rPr lang="en-CA" sz="1200" b="1" i="1" dirty="0">
                          <a:effectLst/>
                          <a:latin typeface="Times New Roman" panose="02020603050405020304" pitchFamily="18" charset="0"/>
                          <a:ea typeface="MS Mincho" panose="02020609040205080304" pitchFamily="49" charset="-128"/>
                          <a:cs typeface="Times New Roman" panose="02020603050405020304" pitchFamily="18" charset="0"/>
                        </a:rPr>
                        <a:t>Contact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15000"/>
                        </a:lnSpc>
                        <a:spcAft>
                          <a:spcPts val="0"/>
                        </a:spcAft>
                      </a:pPr>
                      <a:r>
                        <a:rPr lang="en-CA" sz="1200" b="1" i="1">
                          <a:effectLst/>
                          <a:latin typeface="Times New Roman" panose="02020603050405020304" pitchFamily="18" charset="0"/>
                          <a:ea typeface="MS Mincho" panose="02020609040205080304" pitchFamily="49" charset="-128"/>
                          <a:cs typeface="Times New Roman" panose="02020603050405020304" pitchFamily="18" charset="0"/>
                        </a:rPr>
                        <a:t>Type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15000"/>
                        </a:lnSpc>
                        <a:spcAft>
                          <a:spcPts val="0"/>
                        </a:spcAft>
                      </a:pPr>
                      <a:r>
                        <a:rPr lang="de-DE" sz="1100" b="1" dirty="0">
                          <a:effectLst/>
                          <a:latin typeface="Calibri" panose="020F0502020204030204" pitchFamily="34" charset="0"/>
                          <a:ea typeface="Calibri" panose="020F0502020204030204" pitchFamily="34" charset="0"/>
                          <a:cs typeface="Times New Roman" panose="02020603050405020304" pitchFamily="18" charset="0"/>
                        </a:rPr>
                        <a:t>Status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extLst>
                  <a:ext uri="{0D108BD9-81ED-4DB2-BD59-A6C34878D82A}">
                    <a16:rowId xmlns:a16="http://schemas.microsoft.com/office/drawing/2014/main" val="2773111012"/>
                  </a:ext>
                </a:extLst>
              </a:tr>
              <a:tr h="1196838">
                <a:tc>
                  <a:txBody>
                    <a:bodyPr/>
                    <a:lstStyle/>
                    <a:p>
                      <a:pPr algn="ctr">
                        <a:lnSpc>
                          <a:spcPct val="115000"/>
                        </a:lnSpc>
                        <a:spcAft>
                          <a:spcPts val="0"/>
                        </a:spcAft>
                      </a:pPr>
                      <a:r>
                        <a:rPr lang="en-CA"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 </a:t>
                      </a:r>
                      <a:endPar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en-CA"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KHU</a:t>
                      </a:r>
                      <a:endPar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100" kern="12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Kyuheon Kim</a:t>
                      </a:r>
                      <a:endParaRPr lang="en-US" sz="11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Junsik </a:t>
                      </a:r>
                      <a:r>
                        <a:rPr lang="en-CA"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Kim</a:t>
                      </a:r>
                      <a:endParaRPr lang="en-US" sz="11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Jiheon Im</a:t>
                      </a:r>
                      <a:endParaRPr lang="en-US" sz="11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 </a:t>
                      </a:r>
                      <a:endPar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en-CA"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P/C</a:t>
                      </a:r>
                      <a:endPar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de-DE"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Nobody </a:t>
                      </a:r>
                      <a:r>
                        <a:rPr lang="de-DE" sz="1100" kern="12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involved</a:t>
                      </a:r>
                      <a:r>
                        <a:rPr lang="de-DE"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in </a:t>
                      </a:r>
                      <a:r>
                        <a:rPr lang="de-DE" sz="1100" kern="12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a:t>
                      </a:r>
                      <a:r>
                        <a:rPr lang="de-DE"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CE was </a:t>
                      </a:r>
                      <a:r>
                        <a:rPr lang="de-DE" sz="1100" kern="12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present</a:t>
                      </a:r>
                      <a:r>
                        <a:rPr lang="de-DE"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in </a:t>
                      </a:r>
                      <a:r>
                        <a:rPr lang="de-DE" sz="1100" kern="12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a:t>
                      </a:r>
                      <a:r>
                        <a:rPr lang="de-DE"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de-DE" sz="1100" kern="12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call</a:t>
                      </a:r>
                      <a:endPar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19049625"/>
                  </a:ext>
                </a:extLst>
              </a:tr>
            </a:tbl>
          </a:graphicData>
        </a:graphic>
      </p:graphicFrame>
    </p:spTree>
    <p:extLst>
      <p:ext uri="{BB962C8B-B14F-4D97-AF65-F5344CB8AC3E}">
        <p14:creationId xmlns:p14="http://schemas.microsoft.com/office/powerpoint/2010/main" val="28162235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FF046-2D23-4D6B-B21A-F4182DB9B558}"/>
              </a:ext>
            </a:extLst>
          </p:cNvPr>
          <p:cNvSpPr>
            <a:spLocks noGrp="1"/>
          </p:cNvSpPr>
          <p:nvPr>
            <p:ph type="title"/>
          </p:nvPr>
        </p:nvSpPr>
        <p:spPr>
          <a:xfrm>
            <a:off x="838198" y="130043"/>
            <a:ext cx="10515600" cy="892171"/>
          </a:xfrm>
        </p:spPr>
        <p:txBody>
          <a:bodyPr>
            <a:normAutofit fontScale="90000"/>
          </a:bodyPr>
          <a:lstStyle/>
          <a:p>
            <a:r>
              <a:rPr lang="fr-FR" dirty="0"/>
              <a:t>EE 2.4 </a:t>
            </a:r>
            <a:r>
              <a:rPr lang="en-US" dirty="0"/>
              <a:t>on </a:t>
            </a:r>
            <a:r>
              <a:rPr lang="en-US" dirty="0" err="1"/>
              <a:t>homography</a:t>
            </a:r>
            <a:r>
              <a:rPr lang="en-US" dirty="0"/>
              <a:t> representation of per patch transform</a:t>
            </a:r>
            <a:endParaRPr lang="fr-FR" dirty="0"/>
          </a:p>
        </p:txBody>
      </p:sp>
      <p:sp>
        <p:nvSpPr>
          <p:cNvPr id="7" name="Content Placeholder 2">
            <a:extLst>
              <a:ext uri="{FF2B5EF4-FFF2-40B4-BE49-F238E27FC236}">
                <a16:creationId xmlns:a16="http://schemas.microsoft.com/office/drawing/2014/main" id="{BCBC0308-F4AD-4FB3-9C1F-983EB5F69DA8}"/>
              </a:ext>
            </a:extLst>
          </p:cNvPr>
          <p:cNvSpPr txBox="1">
            <a:spLocks/>
          </p:cNvSpPr>
          <p:nvPr/>
        </p:nvSpPr>
        <p:spPr>
          <a:xfrm>
            <a:off x="838198" y="5839096"/>
            <a:ext cx="10515600" cy="599123"/>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2018/06/19	V-PCC CE Software and results are released to cross-checkers</a:t>
            </a:r>
            <a:endParaRPr lang="fr-FR" dirty="0"/>
          </a:p>
          <a:p>
            <a:r>
              <a:rPr lang="en-GB" dirty="0"/>
              <a:t>2019/06/26	</a:t>
            </a:r>
            <a:r>
              <a:rPr lang="en-US" dirty="0"/>
              <a:t>V-PCC Preliminary feedback from cross-checkers to proponents</a:t>
            </a:r>
            <a:endParaRPr lang="fr-FR" dirty="0"/>
          </a:p>
        </p:txBody>
      </p:sp>
      <p:graphicFrame>
        <p:nvGraphicFramePr>
          <p:cNvPr id="5" name="Table 4">
            <a:extLst>
              <a:ext uri="{FF2B5EF4-FFF2-40B4-BE49-F238E27FC236}">
                <a16:creationId xmlns:a16="http://schemas.microsoft.com/office/drawing/2014/main" id="{2977325A-602F-4AAA-8B03-9889114AF5A3}"/>
              </a:ext>
            </a:extLst>
          </p:cNvPr>
          <p:cNvGraphicFramePr>
            <a:graphicFrameLocks noGrp="1"/>
          </p:cNvGraphicFramePr>
          <p:nvPr>
            <p:extLst>
              <p:ext uri="{D42A27DB-BD31-4B8C-83A1-F6EECF244321}">
                <p14:modId xmlns:p14="http://schemas.microsoft.com/office/powerpoint/2010/main" val="3370160018"/>
              </p:ext>
            </p:extLst>
          </p:nvPr>
        </p:nvGraphicFramePr>
        <p:xfrm>
          <a:off x="838198" y="1502684"/>
          <a:ext cx="10414906" cy="3852631"/>
        </p:xfrm>
        <a:graphic>
          <a:graphicData uri="http://schemas.openxmlformats.org/drawingml/2006/table">
            <a:tbl>
              <a:tblPr firstRow="1" firstCol="1" bandRow="1"/>
              <a:tblGrid>
                <a:gridCol w="1281794">
                  <a:extLst>
                    <a:ext uri="{9D8B030D-6E8A-4147-A177-3AD203B41FA5}">
                      <a16:colId xmlns:a16="http://schemas.microsoft.com/office/drawing/2014/main" val="1503803573"/>
                    </a:ext>
                  </a:extLst>
                </a:gridCol>
                <a:gridCol w="1649185">
                  <a:extLst>
                    <a:ext uri="{9D8B030D-6E8A-4147-A177-3AD203B41FA5}">
                      <a16:colId xmlns:a16="http://schemas.microsoft.com/office/drawing/2014/main" val="2926226437"/>
                    </a:ext>
                  </a:extLst>
                </a:gridCol>
                <a:gridCol w="1208315">
                  <a:extLst>
                    <a:ext uri="{9D8B030D-6E8A-4147-A177-3AD203B41FA5}">
                      <a16:colId xmlns:a16="http://schemas.microsoft.com/office/drawing/2014/main" val="921061170"/>
                    </a:ext>
                  </a:extLst>
                </a:gridCol>
                <a:gridCol w="6275612">
                  <a:extLst>
                    <a:ext uri="{9D8B030D-6E8A-4147-A177-3AD203B41FA5}">
                      <a16:colId xmlns:a16="http://schemas.microsoft.com/office/drawing/2014/main" val="433606339"/>
                    </a:ext>
                  </a:extLst>
                </a:gridCol>
              </a:tblGrid>
              <a:tr h="608011">
                <a:tc>
                  <a:txBody>
                    <a:bodyPr/>
                    <a:lstStyle/>
                    <a:p>
                      <a:pPr algn="ctr">
                        <a:lnSpc>
                          <a:spcPct val="115000"/>
                        </a:lnSpc>
                        <a:spcAft>
                          <a:spcPts val="1000"/>
                        </a:spcAft>
                      </a:pPr>
                      <a:r>
                        <a:rPr lang="en-US" sz="1100" b="1" i="1">
                          <a:effectLst/>
                          <a:latin typeface="Calibri" panose="020F0502020204030204" pitchFamily="34" charset="0"/>
                          <a:ea typeface="Yu Mincho" panose="02020400000000000000" pitchFamily="18" charset="-128"/>
                          <a:cs typeface="Times New Roman" panose="02020603050405020304" pitchFamily="18" charset="0"/>
                        </a:rPr>
                        <a:t>Participant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15000"/>
                        </a:lnSpc>
                        <a:spcAft>
                          <a:spcPts val="1000"/>
                        </a:spcAft>
                      </a:pPr>
                      <a:r>
                        <a:rPr lang="en-US" sz="1100" b="1" i="1">
                          <a:effectLst/>
                          <a:latin typeface="Calibri" panose="020F0502020204030204" pitchFamily="34" charset="0"/>
                          <a:ea typeface="Yu Mincho" panose="02020400000000000000" pitchFamily="18" charset="-128"/>
                          <a:cs typeface="Times New Roman" panose="02020603050405020304" pitchFamily="18" charset="0"/>
                        </a:rPr>
                        <a:t>Contact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15000"/>
                        </a:lnSpc>
                        <a:spcAft>
                          <a:spcPts val="1000"/>
                        </a:spcAft>
                      </a:pPr>
                      <a:r>
                        <a:rPr lang="en-US" sz="1100" b="1" i="1">
                          <a:effectLst/>
                          <a:latin typeface="Calibri" panose="020F0502020204030204" pitchFamily="34" charset="0"/>
                          <a:ea typeface="Yu Mincho" panose="02020400000000000000" pitchFamily="18" charset="-128"/>
                          <a:cs typeface="Times New Roman" panose="02020603050405020304" pitchFamily="18" charset="0"/>
                        </a:rPr>
                        <a:t>Type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15000"/>
                        </a:lnSpc>
                        <a:spcAft>
                          <a:spcPts val="1000"/>
                        </a:spcAft>
                      </a:pPr>
                      <a:r>
                        <a:rPr lang="de-DE" sz="1100" b="1" dirty="0">
                          <a:effectLst/>
                          <a:latin typeface="Calibri" panose="020F0502020204030204" pitchFamily="34" charset="0"/>
                          <a:ea typeface="Calibri" panose="020F0502020204030204" pitchFamily="34" charset="0"/>
                          <a:cs typeface="Times New Roman" panose="02020603050405020304" pitchFamily="18" charset="0"/>
                        </a:rPr>
                        <a:t>Status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extLst>
                  <a:ext uri="{0D108BD9-81ED-4DB2-BD59-A6C34878D82A}">
                    <a16:rowId xmlns:a16="http://schemas.microsoft.com/office/drawing/2014/main" val="2341274456"/>
                  </a:ext>
                </a:extLst>
              </a:tr>
              <a:tr h="814327">
                <a:tc>
                  <a:txBody>
                    <a:bodyPr/>
                    <a:lstStyle/>
                    <a:p>
                      <a:pPr algn="ctr">
                        <a:lnSpc>
                          <a:spcPct val="115000"/>
                        </a:lnSpc>
                        <a:spcAft>
                          <a:spcPts val="1000"/>
                        </a:spcAft>
                      </a:pPr>
                      <a:r>
                        <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Sony</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Danillo Graziosi</a:t>
                      </a:r>
                    </a:p>
                    <a:p>
                      <a:pPr algn="ctr">
                        <a:lnSpc>
                          <a:spcPct val="115000"/>
                        </a:lnSpc>
                        <a:spcAft>
                          <a:spcPts val="1000"/>
                        </a:spcAft>
                      </a:pPr>
                      <a:r>
                        <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Alexandre Zaghetto</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P</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de-DE"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SW will </a:t>
                      </a:r>
                      <a:r>
                        <a:rPr lang="de-DE" sz="1100" kern="1200" dirty="0" err="1">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be</a:t>
                      </a:r>
                      <a:r>
                        <a:rPr lang="de-DE"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 </a:t>
                      </a:r>
                      <a:r>
                        <a:rPr lang="de-DE" sz="1100" kern="1200" dirty="0" err="1">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provided</a:t>
                      </a:r>
                      <a:r>
                        <a:rPr lang="de-DE"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 in </a:t>
                      </a:r>
                      <a:r>
                        <a:rPr lang="de-DE" sz="1100" kern="1200" dirty="0" err="1">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the</a:t>
                      </a:r>
                      <a:r>
                        <a:rPr lang="de-DE"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 </a:t>
                      </a:r>
                      <a:r>
                        <a:rPr lang="de-DE" sz="1100" kern="1200" dirty="0" err="1">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next</a:t>
                      </a:r>
                      <a:r>
                        <a:rPr lang="de-DE"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 </a:t>
                      </a:r>
                      <a:r>
                        <a:rPr lang="de-DE" sz="1100" kern="1200" dirty="0" err="1">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days</a:t>
                      </a:r>
                      <a:endPar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47746229"/>
                  </a:ext>
                </a:extLst>
              </a:tr>
              <a:tr h="294825">
                <a:tc>
                  <a:txBody>
                    <a:bodyPr/>
                    <a:lstStyle/>
                    <a:p>
                      <a:pPr algn="ctr">
                        <a:lnSpc>
                          <a:spcPct val="115000"/>
                        </a:lnSpc>
                        <a:spcAft>
                          <a:spcPts val="1000"/>
                        </a:spcAft>
                      </a:pPr>
                      <a:r>
                        <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Nokia</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Lauri Ilola</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 C</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7914307"/>
                  </a:ext>
                </a:extLst>
              </a:tr>
              <a:tr h="608011">
                <a:tc>
                  <a:txBody>
                    <a:bodyPr/>
                    <a:lstStyle/>
                    <a:p>
                      <a:pPr algn="ctr">
                        <a:lnSpc>
                          <a:spcPct val="115000"/>
                        </a:lnSpc>
                        <a:spcAft>
                          <a:spcPts val="1000"/>
                        </a:spcAft>
                      </a:pPr>
                      <a:r>
                        <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Technicolor/</a:t>
                      </a:r>
                      <a:r>
                        <a:rPr lang="en-US" sz="1100" kern="1200" dirty="0" err="1">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InterDigital</a:t>
                      </a:r>
                      <a:endPar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Julien Richard</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C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2644251"/>
                  </a:ext>
                </a:extLst>
              </a:tr>
              <a:tr h="294825">
                <a:tc>
                  <a:txBody>
                    <a:bodyPr/>
                    <a:lstStyle/>
                    <a:p>
                      <a:pPr algn="ctr">
                        <a:lnSpc>
                          <a:spcPct val="115000"/>
                        </a:lnSpc>
                        <a:spcAft>
                          <a:spcPts val="1000"/>
                        </a:spcAft>
                      </a:pPr>
                      <a:r>
                        <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Samsung</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Madhukar</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 C</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36380482"/>
                  </a:ext>
                </a:extLst>
              </a:tr>
              <a:tr h="1232632">
                <a:tc>
                  <a:txBody>
                    <a:bodyPr/>
                    <a:lstStyle/>
                    <a:p>
                      <a:pPr algn="ctr">
                        <a:lnSpc>
                          <a:spcPct val="115000"/>
                        </a:lnSpc>
                        <a:spcAft>
                          <a:spcPts val="1000"/>
                        </a:spcAft>
                      </a:pPr>
                      <a:r>
                        <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Kyung </a:t>
                      </a:r>
                      <a:r>
                        <a:rPr lang="en-US" sz="1100" kern="1200" dirty="0" err="1">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Hee</a:t>
                      </a:r>
                      <a:r>
                        <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 University</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kern="1200" dirty="0" err="1">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Jiheon</a:t>
                      </a:r>
                      <a:r>
                        <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 </a:t>
                      </a:r>
                      <a:r>
                        <a:rPr lang="en-US" sz="1100" kern="1200" dirty="0" err="1">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Im</a:t>
                      </a:r>
                      <a:endPar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C</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31546410"/>
                  </a:ext>
                </a:extLst>
              </a:tr>
            </a:tbl>
          </a:graphicData>
        </a:graphic>
      </p:graphicFrame>
    </p:spTree>
    <p:extLst>
      <p:ext uri="{BB962C8B-B14F-4D97-AF65-F5344CB8AC3E}">
        <p14:creationId xmlns:p14="http://schemas.microsoft.com/office/powerpoint/2010/main" val="40937543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FF046-2D23-4D6B-B21A-F4182DB9B558}"/>
              </a:ext>
            </a:extLst>
          </p:cNvPr>
          <p:cNvSpPr>
            <a:spLocks noGrp="1"/>
          </p:cNvSpPr>
          <p:nvPr>
            <p:ph type="title"/>
          </p:nvPr>
        </p:nvSpPr>
        <p:spPr>
          <a:xfrm>
            <a:off x="838200" y="5900"/>
            <a:ext cx="10515600" cy="892171"/>
          </a:xfrm>
        </p:spPr>
        <p:txBody>
          <a:bodyPr>
            <a:normAutofit/>
          </a:bodyPr>
          <a:lstStyle/>
          <a:p>
            <a:r>
              <a:rPr lang="fr-FR" dirty="0"/>
              <a:t>EE 2.5 </a:t>
            </a:r>
            <a:r>
              <a:rPr lang="en-US" dirty="0"/>
              <a:t>on rendering optimization</a:t>
            </a:r>
            <a:endParaRPr lang="fr-FR" dirty="0"/>
          </a:p>
        </p:txBody>
      </p:sp>
      <p:sp>
        <p:nvSpPr>
          <p:cNvPr id="7" name="Content Placeholder 2">
            <a:extLst>
              <a:ext uri="{FF2B5EF4-FFF2-40B4-BE49-F238E27FC236}">
                <a16:creationId xmlns:a16="http://schemas.microsoft.com/office/drawing/2014/main" id="{BCBC0308-F4AD-4FB3-9C1F-983EB5F69DA8}"/>
              </a:ext>
            </a:extLst>
          </p:cNvPr>
          <p:cNvSpPr txBox="1">
            <a:spLocks/>
          </p:cNvSpPr>
          <p:nvPr/>
        </p:nvSpPr>
        <p:spPr>
          <a:xfrm>
            <a:off x="838200" y="5577839"/>
            <a:ext cx="10515600" cy="59912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800" dirty="0" err="1"/>
              <a:t>No</a:t>
            </a:r>
            <a:r>
              <a:rPr lang="de-DE" sz="1800" dirty="0"/>
              <a:t> </a:t>
            </a:r>
            <a:r>
              <a:rPr lang="de-DE" sz="1800" dirty="0" err="1"/>
              <a:t>timeline</a:t>
            </a:r>
            <a:r>
              <a:rPr lang="de-DE" sz="1800" dirty="0"/>
              <a:t> </a:t>
            </a:r>
            <a:r>
              <a:rPr lang="de-DE" sz="1800" dirty="0" err="1"/>
              <a:t>described</a:t>
            </a:r>
            <a:endParaRPr lang="fr-FR" sz="1800" dirty="0"/>
          </a:p>
        </p:txBody>
      </p:sp>
      <p:graphicFrame>
        <p:nvGraphicFramePr>
          <p:cNvPr id="4" name="Table 3">
            <a:extLst>
              <a:ext uri="{FF2B5EF4-FFF2-40B4-BE49-F238E27FC236}">
                <a16:creationId xmlns:a16="http://schemas.microsoft.com/office/drawing/2014/main" id="{61589498-1470-4122-BBF1-2D54470EE46E}"/>
              </a:ext>
            </a:extLst>
          </p:cNvPr>
          <p:cNvGraphicFramePr>
            <a:graphicFrameLocks noGrp="1"/>
          </p:cNvGraphicFramePr>
          <p:nvPr>
            <p:extLst>
              <p:ext uri="{D42A27DB-BD31-4B8C-83A1-F6EECF244321}">
                <p14:modId xmlns:p14="http://schemas.microsoft.com/office/powerpoint/2010/main" val="3118404665"/>
              </p:ext>
            </p:extLst>
          </p:nvPr>
        </p:nvGraphicFramePr>
        <p:xfrm>
          <a:off x="930729" y="898071"/>
          <a:ext cx="10074727" cy="2971800"/>
        </p:xfrm>
        <a:graphic>
          <a:graphicData uri="http://schemas.openxmlformats.org/drawingml/2006/table">
            <a:tbl>
              <a:tblPr firstRow="1" firstCol="1" bandRow="1"/>
              <a:tblGrid>
                <a:gridCol w="1911154">
                  <a:extLst>
                    <a:ext uri="{9D8B030D-6E8A-4147-A177-3AD203B41FA5}">
                      <a16:colId xmlns:a16="http://schemas.microsoft.com/office/drawing/2014/main" val="437090604"/>
                    </a:ext>
                  </a:extLst>
                </a:gridCol>
                <a:gridCol w="3517997">
                  <a:extLst>
                    <a:ext uri="{9D8B030D-6E8A-4147-A177-3AD203B41FA5}">
                      <a16:colId xmlns:a16="http://schemas.microsoft.com/office/drawing/2014/main" val="3722041577"/>
                    </a:ext>
                  </a:extLst>
                </a:gridCol>
                <a:gridCol w="2322788">
                  <a:extLst>
                    <a:ext uri="{9D8B030D-6E8A-4147-A177-3AD203B41FA5}">
                      <a16:colId xmlns:a16="http://schemas.microsoft.com/office/drawing/2014/main" val="2790546502"/>
                    </a:ext>
                  </a:extLst>
                </a:gridCol>
                <a:gridCol w="2322788">
                  <a:extLst>
                    <a:ext uri="{9D8B030D-6E8A-4147-A177-3AD203B41FA5}">
                      <a16:colId xmlns:a16="http://schemas.microsoft.com/office/drawing/2014/main" val="880321927"/>
                    </a:ext>
                  </a:extLst>
                </a:gridCol>
              </a:tblGrid>
              <a:tr h="990600">
                <a:tc>
                  <a:txBody>
                    <a:bodyPr/>
                    <a:lstStyle/>
                    <a:p>
                      <a:pPr algn="ctr">
                        <a:spcAft>
                          <a:spcPts val="0"/>
                        </a:spcAft>
                      </a:pPr>
                      <a:r>
                        <a:rPr lang="en-CA" sz="1200" b="1" i="1" dirty="0">
                          <a:effectLst/>
                          <a:latin typeface="Times New Roman" panose="02020603050405020304" pitchFamily="18" charset="0"/>
                          <a:ea typeface="MS Mincho" panose="02020609040205080304" pitchFamily="49" charset="-128"/>
                        </a:rPr>
                        <a:t>Participant</a:t>
                      </a:r>
                      <a:endParaRPr lang="en-US" sz="1200" dirty="0">
                        <a:effectLst/>
                        <a:latin typeface="Times New Roman" panose="02020603050405020304" pitchFamily="18" charset="0"/>
                        <a:ea typeface="MS Mincho" panose="02020609040205080304" pitchFamily="49" charset="-128"/>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spcAft>
                          <a:spcPts val="0"/>
                        </a:spcAft>
                      </a:pPr>
                      <a:r>
                        <a:rPr lang="en-CA" sz="1200" b="1" i="1">
                          <a:effectLst/>
                          <a:latin typeface="Times New Roman" panose="02020603050405020304" pitchFamily="18" charset="0"/>
                          <a:ea typeface="MS Mincho" panose="02020609040205080304" pitchFamily="49" charset="-128"/>
                        </a:rPr>
                        <a:t>Contact</a:t>
                      </a:r>
                      <a:endParaRPr lang="en-US" sz="1200">
                        <a:effectLst/>
                        <a:latin typeface="Times New Roman" panose="02020603050405020304" pitchFamily="18" charset="0"/>
                        <a:ea typeface="MS Mincho" panose="02020609040205080304" pitchFamily="49" charset="-128"/>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spcAft>
                          <a:spcPts val="0"/>
                        </a:spcAft>
                      </a:pPr>
                      <a:r>
                        <a:rPr lang="en-CA" sz="1200" b="1" i="1" dirty="0">
                          <a:effectLst/>
                          <a:latin typeface="Times New Roman" panose="02020603050405020304" pitchFamily="18" charset="0"/>
                          <a:ea typeface="MS Mincho" panose="02020609040205080304" pitchFamily="49" charset="-128"/>
                        </a:rPr>
                        <a:t>Type</a:t>
                      </a:r>
                      <a:endParaRPr lang="en-US" sz="1200" dirty="0">
                        <a:effectLst/>
                        <a:latin typeface="Times New Roman" panose="02020603050405020304" pitchFamily="18" charset="0"/>
                        <a:ea typeface="MS Mincho" panose="02020609040205080304" pitchFamily="49" charset="-128"/>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spcAft>
                          <a:spcPts val="0"/>
                        </a:spcAft>
                      </a:pPr>
                      <a:r>
                        <a:rPr lang="de-DE" sz="1200" b="1" dirty="0">
                          <a:effectLst/>
                          <a:latin typeface="Times New Roman" panose="02020603050405020304" pitchFamily="18" charset="0"/>
                          <a:ea typeface="MS Mincho" panose="02020609040205080304" pitchFamily="49" charset="-128"/>
                        </a:rPr>
                        <a:t>Status</a:t>
                      </a:r>
                      <a:endParaRPr lang="en-US" sz="1200" b="1" dirty="0">
                        <a:effectLst/>
                        <a:latin typeface="Times New Roman" panose="02020603050405020304" pitchFamily="18" charset="0"/>
                        <a:ea typeface="MS Mincho" panose="02020609040205080304" pitchFamily="49" charset="-128"/>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extLst>
                  <a:ext uri="{0D108BD9-81ED-4DB2-BD59-A6C34878D82A}">
                    <a16:rowId xmlns:a16="http://schemas.microsoft.com/office/drawing/2014/main" val="2074779387"/>
                  </a:ext>
                </a:extLst>
              </a:tr>
              <a:tr h="990600">
                <a:tc>
                  <a:txBody>
                    <a:bodyPr/>
                    <a:lstStyle/>
                    <a:p>
                      <a:pPr algn="ctr">
                        <a:spcAft>
                          <a:spcPts val="0"/>
                        </a:spcAft>
                      </a:pPr>
                      <a:r>
                        <a:rPr lang="en-CA"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Nokia</a:t>
                      </a:r>
                      <a:endPar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Sebastian Schwarz</a:t>
                      </a:r>
                      <a:endPar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P</a:t>
                      </a:r>
                      <a:endPar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100" kern="1200" dirty="0" err="1">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No</a:t>
                      </a:r>
                      <a:r>
                        <a:rPr lang="de-DE"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 update</a:t>
                      </a:r>
                      <a:endPar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6040566"/>
                  </a:ext>
                </a:extLst>
              </a:tr>
              <a:tr h="990600">
                <a:tc>
                  <a:txBody>
                    <a:bodyPr/>
                    <a:lstStyle/>
                    <a:p>
                      <a:pPr algn="ctr">
                        <a:spcAft>
                          <a:spcPts val="0"/>
                        </a:spcAft>
                      </a:pPr>
                      <a:r>
                        <a:rPr lang="en-CA"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Samsung</a:t>
                      </a:r>
                      <a:endPar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Indranil Sinharoy</a:t>
                      </a:r>
                      <a:r>
                        <a:rPr lang="en-CA"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 Rajan Joshi</a:t>
                      </a:r>
                      <a:endPar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P</a:t>
                      </a:r>
                      <a:endPar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100" kern="1200" dirty="0" err="1">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No</a:t>
                      </a:r>
                      <a:r>
                        <a:rPr lang="de-DE"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 update</a:t>
                      </a:r>
                      <a:endPar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42021160"/>
                  </a:ext>
                </a:extLst>
              </a:tr>
            </a:tbl>
          </a:graphicData>
        </a:graphic>
      </p:graphicFrame>
    </p:spTree>
    <p:extLst>
      <p:ext uri="{BB962C8B-B14F-4D97-AF65-F5344CB8AC3E}">
        <p14:creationId xmlns:p14="http://schemas.microsoft.com/office/powerpoint/2010/main" val="31228320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FF046-2D23-4D6B-B21A-F4182DB9B558}"/>
              </a:ext>
            </a:extLst>
          </p:cNvPr>
          <p:cNvSpPr>
            <a:spLocks noGrp="1"/>
          </p:cNvSpPr>
          <p:nvPr>
            <p:ph type="title"/>
          </p:nvPr>
        </p:nvSpPr>
        <p:spPr>
          <a:xfrm>
            <a:off x="838200" y="231962"/>
            <a:ext cx="10515600" cy="892171"/>
          </a:xfrm>
        </p:spPr>
        <p:txBody>
          <a:bodyPr>
            <a:normAutofit fontScale="90000"/>
          </a:bodyPr>
          <a:lstStyle/>
          <a:p>
            <a:r>
              <a:rPr lang="fr-FR" dirty="0"/>
              <a:t>EE 2.6 </a:t>
            </a:r>
            <a:r>
              <a:rPr lang="en-US" dirty="0"/>
              <a:t>on Mesh coding with V-PCC (update CE description)</a:t>
            </a:r>
            <a:endParaRPr lang="fr-FR" dirty="0"/>
          </a:p>
        </p:txBody>
      </p:sp>
      <p:sp>
        <p:nvSpPr>
          <p:cNvPr id="7" name="Content Placeholder 2">
            <a:extLst>
              <a:ext uri="{FF2B5EF4-FFF2-40B4-BE49-F238E27FC236}">
                <a16:creationId xmlns:a16="http://schemas.microsoft.com/office/drawing/2014/main" id="{BCBC0308-F4AD-4FB3-9C1F-983EB5F69DA8}"/>
              </a:ext>
            </a:extLst>
          </p:cNvPr>
          <p:cNvSpPr txBox="1">
            <a:spLocks/>
          </p:cNvSpPr>
          <p:nvPr/>
        </p:nvSpPr>
        <p:spPr>
          <a:xfrm>
            <a:off x="838200" y="5631294"/>
            <a:ext cx="10515600" cy="599123"/>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2018/06/19	V-PCC EE Software and results are released to cross-checkers</a:t>
            </a:r>
            <a:endParaRPr lang="fr-FR" dirty="0"/>
          </a:p>
          <a:p>
            <a:r>
              <a:rPr lang="en-GB" dirty="0"/>
              <a:t>2019/06/26	</a:t>
            </a:r>
            <a:r>
              <a:rPr lang="en-US" dirty="0"/>
              <a:t>V-PCC Preliminary feedback from cross-checkers to proponents</a:t>
            </a:r>
            <a:endParaRPr lang="fr-FR" dirty="0"/>
          </a:p>
        </p:txBody>
      </p:sp>
      <p:graphicFrame>
        <p:nvGraphicFramePr>
          <p:cNvPr id="4" name="Table 3">
            <a:extLst>
              <a:ext uri="{FF2B5EF4-FFF2-40B4-BE49-F238E27FC236}">
                <a16:creationId xmlns:a16="http://schemas.microsoft.com/office/drawing/2014/main" id="{525110FF-20FD-40D6-9E88-4780C01B4CB4}"/>
              </a:ext>
            </a:extLst>
          </p:cNvPr>
          <p:cNvGraphicFramePr>
            <a:graphicFrameLocks noGrp="1"/>
          </p:cNvGraphicFramePr>
          <p:nvPr>
            <p:extLst>
              <p:ext uri="{D42A27DB-BD31-4B8C-83A1-F6EECF244321}">
                <p14:modId xmlns:p14="http://schemas.microsoft.com/office/powerpoint/2010/main" val="614396286"/>
              </p:ext>
            </p:extLst>
          </p:nvPr>
        </p:nvGraphicFramePr>
        <p:xfrm>
          <a:off x="838200" y="1507761"/>
          <a:ext cx="10207679" cy="3842478"/>
        </p:xfrm>
        <a:graphic>
          <a:graphicData uri="http://schemas.openxmlformats.org/drawingml/2006/table">
            <a:tbl>
              <a:tblPr firstRow="1" firstCol="1" bandRow="1"/>
              <a:tblGrid>
                <a:gridCol w="1120828">
                  <a:extLst>
                    <a:ext uri="{9D8B030D-6E8A-4147-A177-3AD203B41FA5}">
                      <a16:colId xmlns:a16="http://schemas.microsoft.com/office/drawing/2014/main" val="2154556918"/>
                    </a:ext>
                  </a:extLst>
                </a:gridCol>
                <a:gridCol w="2163535">
                  <a:extLst>
                    <a:ext uri="{9D8B030D-6E8A-4147-A177-3AD203B41FA5}">
                      <a16:colId xmlns:a16="http://schemas.microsoft.com/office/drawing/2014/main" val="15482309"/>
                    </a:ext>
                  </a:extLst>
                </a:gridCol>
                <a:gridCol w="1257300">
                  <a:extLst>
                    <a:ext uri="{9D8B030D-6E8A-4147-A177-3AD203B41FA5}">
                      <a16:colId xmlns:a16="http://schemas.microsoft.com/office/drawing/2014/main" val="1398853783"/>
                    </a:ext>
                  </a:extLst>
                </a:gridCol>
                <a:gridCol w="5666016">
                  <a:extLst>
                    <a:ext uri="{9D8B030D-6E8A-4147-A177-3AD203B41FA5}">
                      <a16:colId xmlns:a16="http://schemas.microsoft.com/office/drawing/2014/main" val="2407324248"/>
                    </a:ext>
                  </a:extLst>
                </a:gridCol>
              </a:tblGrid>
              <a:tr h="426942">
                <a:tc>
                  <a:txBody>
                    <a:bodyPr/>
                    <a:lstStyle/>
                    <a:p>
                      <a:pPr algn="ctr">
                        <a:spcAft>
                          <a:spcPts val="0"/>
                        </a:spcAft>
                      </a:pPr>
                      <a:r>
                        <a:rPr lang="en-US" sz="1200" b="1" i="1">
                          <a:effectLst/>
                          <a:latin typeface="Times New Roman" panose="02020603050405020304" pitchFamily="18" charset="0"/>
                          <a:ea typeface="MS Mincho" panose="02020609040205080304" pitchFamily="49" charset="-128"/>
                        </a:rPr>
                        <a:t>Participant</a:t>
                      </a:r>
                      <a:endParaRPr lang="en-US" sz="1200">
                        <a:effectLst/>
                        <a:latin typeface="Times New Roman" panose="02020603050405020304" pitchFamily="18" charset="0"/>
                        <a:ea typeface="MS Mincho" panose="02020609040205080304" pitchFamily="49" charset="-128"/>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spcAft>
                          <a:spcPts val="0"/>
                        </a:spcAft>
                      </a:pPr>
                      <a:r>
                        <a:rPr lang="en-US" sz="1200" b="1" i="1">
                          <a:effectLst/>
                          <a:latin typeface="Times New Roman" panose="02020603050405020304" pitchFamily="18" charset="0"/>
                          <a:ea typeface="MS Mincho" panose="02020609040205080304" pitchFamily="49" charset="-128"/>
                        </a:rPr>
                        <a:t>Contact</a:t>
                      </a:r>
                      <a:endParaRPr lang="en-US" sz="1200">
                        <a:effectLst/>
                        <a:latin typeface="Times New Roman" panose="02020603050405020304" pitchFamily="18" charset="0"/>
                        <a:ea typeface="MS Mincho" panose="02020609040205080304" pitchFamily="49" charset="-128"/>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spcAft>
                          <a:spcPts val="0"/>
                        </a:spcAft>
                      </a:pPr>
                      <a:r>
                        <a:rPr lang="en-US" sz="1200" b="1" i="1" dirty="0">
                          <a:effectLst/>
                          <a:latin typeface="Times New Roman" panose="02020603050405020304" pitchFamily="18" charset="0"/>
                          <a:ea typeface="MS Mincho" panose="02020609040205080304" pitchFamily="49" charset="-128"/>
                        </a:rPr>
                        <a:t>Type</a:t>
                      </a:r>
                      <a:endParaRPr lang="en-US" sz="1200" dirty="0">
                        <a:effectLst/>
                        <a:latin typeface="Times New Roman" panose="02020603050405020304" pitchFamily="18" charset="0"/>
                        <a:ea typeface="MS Mincho" panose="02020609040205080304" pitchFamily="49" charset="-128"/>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spcAft>
                          <a:spcPts val="0"/>
                        </a:spcAft>
                      </a:pPr>
                      <a:r>
                        <a:rPr lang="de-DE" sz="1200" b="1" dirty="0">
                          <a:effectLst/>
                          <a:latin typeface="Times New Roman" panose="02020603050405020304" pitchFamily="18" charset="0"/>
                          <a:ea typeface="MS Mincho" panose="02020609040205080304" pitchFamily="49" charset="-128"/>
                        </a:rPr>
                        <a:t>Status</a:t>
                      </a:r>
                      <a:endParaRPr lang="en-US" sz="1200" b="1" dirty="0">
                        <a:effectLst/>
                        <a:latin typeface="Times New Roman" panose="02020603050405020304" pitchFamily="18" charset="0"/>
                        <a:ea typeface="MS Mincho" panose="02020609040205080304" pitchFamily="49" charset="-128"/>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extLst>
                  <a:ext uri="{0D108BD9-81ED-4DB2-BD59-A6C34878D82A}">
                    <a16:rowId xmlns:a16="http://schemas.microsoft.com/office/drawing/2014/main" val="134207524"/>
                  </a:ext>
                </a:extLst>
              </a:tr>
              <a:tr h="1280826">
                <a:tc>
                  <a:txBody>
                    <a:bodyPr/>
                    <a:lstStyle/>
                    <a:p>
                      <a:pPr algn="ctr">
                        <a:spcAft>
                          <a:spcPts val="0"/>
                        </a:spcAft>
                      </a:pPr>
                      <a:r>
                        <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Samsung</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Madhukar Budagavi</a:t>
                      </a:r>
                    </a:p>
                    <a:p>
                      <a:pPr algn="ctr">
                        <a:spcAft>
                          <a:spcPts val="0"/>
                        </a:spcAft>
                      </a:pPr>
                      <a:r>
                        <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Sungryeul Rhyu</a:t>
                      </a:r>
                    </a:p>
                    <a:p>
                      <a:pPr algn="ctr">
                        <a:spcAft>
                          <a:spcPts val="0"/>
                        </a:spcAft>
                      </a:pPr>
                      <a:r>
                        <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Rajan Joshi</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P</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100" kern="1200" dirty="0" err="1">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No</a:t>
                      </a:r>
                      <a:r>
                        <a:rPr lang="de-DE"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 update</a:t>
                      </a:r>
                      <a:endPar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96691943"/>
                  </a:ext>
                </a:extLst>
              </a:tr>
              <a:tr h="426942">
                <a:tc>
                  <a:txBody>
                    <a:bodyPr/>
                    <a:lstStyle/>
                    <a:p>
                      <a:pPr algn="ctr">
                        <a:spcAft>
                          <a:spcPts val="0"/>
                        </a:spcAft>
                      </a:pPr>
                      <a:r>
                        <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Apple</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Khaled Mammou</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C</a:t>
                      </a:r>
                      <a:endPar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9327523"/>
                  </a:ext>
                </a:extLst>
              </a:tr>
              <a:tr h="853884">
                <a:tc>
                  <a:txBody>
                    <a:bodyPr/>
                    <a:lstStyle/>
                    <a:p>
                      <a:pPr algn="ctr">
                        <a:spcAft>
                          <a:spcPts val="0"/>
                        </a:spcAft>
                      </a:pPr>
                      <a:r>
                        <a:rPr lang="de-DE"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F</a:t>
                      </a:r>
                      <a:r>
                        <a:rPr lang="en-US" sz="1100" kern="1200" dirty="0" err="1">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uturewei</a:t>
                      </a:r>
                      <a:endPar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Vladyslav Zakharchenko</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C</a:t>
                      </a:r>
                      <a:endPar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68315"/>
                  </a:ext>
                </a:extLst>
              </a:tr>
              <a:tr h="426942">
                <a:tc>
                  <a:txBody>
                    <a:bodyPr/>
                    <a:lstStyle/>
                    <a:p>
                      <a:pPr algn="ctr">
                        <a:spcAft>
                          <a:spcPts val="0"/>
                        </a:spcAft>
                      </a:pPr>
                      <a:r>
                        <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Sony</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Danillo.Graziosi</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C</a:t>
                      </a:r>
                      <a:endPar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50436156"/>
                  </a:ext>
                </a:extLst>
              </a:tr>
              <a:tr h="426942">
                <a:tc>
                  <a:txBody>
                    <a:bodyPr/>
                    <a:lstStyle/>
                    <a:p>
                      <a:pPr algn="ctr">
                        <a:spcAft>
                          <a:spcPts val="0"/>
                        </a:spcAft>
                      </a:pPr>
                      <a:r>
                        <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IMT</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Chao Cao</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C</a:t>
                      </a:r>
                      <a:endPar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38147689"/>
                  </a:ext>
                </a:extLst>
              </a:tr>
            </a:tbl>
          </a:graphicData>
        </a:graphic>
      </p:graphicFrame>
      <p:sp>
        <p:nvSpPr>
          <p:cNvPr id="5" name="TextBox 4">
            <a:extLst>
              <a:ext uri="{FF2B5EF4-FFF2-40B4-BE49-F238E27FC236}">
                <a16:creationId xmlns:a16="http://schemas.microsoft.com/office/drawing/2014/main" id="{338E7322-323C-40C8-8073-0A1DBF359059}"/>
              </a:ext>
            </a:extLst>
          </p:cNvPr>
          <p:cNvSpPr txBox="1"/>
          <p:nvPr/>
        </p:nvSpPr>
        <p:spPr>
          <a:xfrm>
            <a:off x="1620078" y="6313126"/>
            <a:ext cx="7440435" cy="369332"/>
          </a:xfrm>
          <a:prstGeom prst="rect">
            <a:avLst/>
          </a:prstGeom>
          <a:noFill/>
        </p:spPr>
        <p:txBody>
          <a:bodyPr wrap="none" rtlCol="0">
            <a:spAutoFit/>
          </a:bodyPr>
          <a:lstStyle/>
          <a:p>
            <a:r>
              <a:rPr lang="de-DE" dirty="0" err="1"/>
              <a:t>Remark</a:t>
            </a:r>
            <a:r>
              <a:rPr lang="de-DE" dirty="0"/>
              <a:t>: </a:t>
            </a:r>
            <a:r>
              <a:rPr lang="de-DE" dirty="0" err="1"/>
              <a:t>Contrary</a:t>
            </a:r>
            <a:r>
              <a:rPr lang="de-DE" dirty="0"/>
              <a:t> </a:t>
            </a:r>
            <a:r>
              <a:rPr lang="de-DE" dirty="0" err="1"/>
              <a:t>to</a:t>
            </a:r>
            <a:r>
              <a:rPr lang="de-DE" dirty="0"/>
              <a:t> </a:t>
            </a:r>
            <a:r>
              <a:rPr lang="de-DE" dirty="0" err="1"/>
              <a:t>the</a:t>
            </a:r>
            <a:r>
              <a:rPr lang="de-DE" dirty="0"/>
              <a:t> CE </a:t>
            </a:r>
            <a:r>
              <a:rPr lang="de-DE" dirty="0" err="1"/>
              <a:t>description</a:t>
            </a:r>
            <a:r>
              <a:rPr lang="de-DE" dirty="0"/>
              <a:t>, </a:t>
            </a:r>
            <a:r>
              <a:rPr lang="de-DE" dirty="0" err="1"/>
              <a:t>there</a:t>
            </a:r>
            <a:r>
              <a:rPr lang="de-DE" dirty="0"/>
              <a:t> </a:t>
            </a:r>
            <a:r>
              <a:rPr lang="de-DE" dirty="0" err="1"/>
              <a:t>is</a:t>
            </a:r>
            <a:r>
              <a:rPr lang="de-DE" dirty="0"/>
              <a:t> </a:t>
            </a:r>
            <a:r>
              <a:rPr lang="de-DE" dirty="0" err="1"/>
              <a:t>only</a:t>
            </a:r>
            <a:r>
              <a:rPr lang="de-DE" dirty="0"/>
              <a:t> </a:t>
            </a:r>
            <a:r>
              <a:rPr lang="de-DE" dirty="0" err="1"/>
              <a:t>one</a:t>
            </a:r>
            <a:r>
              <a:rPr lang="de-DE" dirty="0"/>
              <a:t> </a:t>
            </a:r>
            <a:r>
              <a:rPr lang="de-DE" dirty="0" err="1"/>
              <a:t>proponent</a:t>
            </a:r>
            <a:r>
              <a:rPr lang="de-DE" dirty="0"/>
              <a:t> in </a:t>
            </a:r>
            <a:r>
              <a:rPr lang="de-DE" dirty="0" err="1"/>
              <a:t>the</a:t>
            </a:r>
            <a:r>
              <a:rPr lang="de-DE" dirty="0"/>
              <a:t> EE</a:t>
            </a:r>
            <a:endParaRPr lang="en-US" dirty="0"/>
          </a:p>
        </p:txBody>
      </p:sp>
    </p:spTree>
    <p:extLst>
      <p:ext uri="{BB962C8B-B14F-4D97-AF65-F5344CB8AC3E}">
        <p14:creationId xmlns:p14="http://schemas.microsoft.com/office/powerpoint/2010/main" val="37040542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FF046-2D23-4D6B-B21A-F4182DB9B558}"/>
              </a:ext>
            </a:extLst>
          </p:cNvPr>
          <p:cNvSpPr>
            <a:spLocks noGrp="1"/>
          </p:cNvSpPr>
          <p:nvPr>
            <p:ph type="title"/>
          </p:nvPr>
        </p:nvSpPr>
        <p:spPr>
          <a:xfrm>
            <a:off x="838200" y="5900"/>
            <a:ext cx="10515600" cy="892171"/>
          </a:xfrm>
        </p:spPr>
        <p:txBody>
          <a:bodyPr>
            <a:normAutofit/>
          </a:bodyPr>
          <a:lstStyle/>
          <a:p>
            <a:r>
              <a:rPr lang="fr-FR" dirty="0"/>
              <a:t>VE 2.1 </a:t>
            </a:r>
            <a:r>
              <a:rPr lang="en-US" dirty="0"/>
              <a:t>on Removing Arithmetic Coder</a:t>
            </a:r>
            <a:endParaRPr lang="fr-FR" dirty="0"/>
          </a:p>
        </p:txBody>
      </p:sp>
      <p:sp>
        <p:nvSpPr>
          <p:cNvPr id="7" name="Content Placeholder 2">
            <a:extLst>
              <a:ext uri="{FF2B5EF4-FFF2-40B4-BE49-F238E27FC236}">
                <a16:creationId xmlns:a16="http://schemas.microsoft.com/office/drawing/2014/main" id="{BCBC0308-F4AD-4FB3-9C1F-983EB5F69DA8}"/>
              </a:ext>
            </a:extLst>
          </p:cNvPr>
          <p:cNvSpPr txBox="1">
            <a:spLocks/>
          </p:cNvSpPr>
          <p:nvPr/>
        </p:nvSpPr>
        <p:spPr>
          <a:xfrm>
            <a:off x="838200" y="5577839"/>
            <a:ext cx="10515600" cy="599123"/>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2018/04/03	</a:t>
            </a:r>
            <a:r>
              <a:rPr lang="en-CA" dirty="0"/>
              <a:t>Feedback from cross-checkers to the proponents</a:t>
            </a:r>
            <a:endParaRPr lang="fr-FR" dirty="0"/>
          </a:p>
          <a:p>
            <a:r>
              <a:rPr lang="en-GB" dirty="0"/>
              <a:t>2019/04/07	</a:t>
            </a:r>
            <a:r>
              <a:rPr lang="en-CA" dirty="0"/>
              <a:t>Report the final results to the 3DG/PCC </a:t>
            </a:r>
            <a:r>
              <a:rPr lang="en-CA" dirty="0" err="1"/>
              <a:t>AhG</a:t>
            </a:r>
            <a:r>
              <a:rPr lang="en-CA" dirty="0"/>
              <a:t> via email reflector</a:t>
            </a:r>
            <a:endParaRPr lang="fr-FR" dirty="0"/>
          </a:p>
        </p:txBody>
      </p:sp>
      <p:graphicFrame>
        <p:nvGraphicFramePr>
          <p:cNvPr id="8" name="Table 7">
            <a:extLst>
              <a:ext uri="{FF2B5EF4-FFF2-40B4-BE49-F238E27FC236}">
                <a16:creationId xmlns:a16="http://schemas.microsoft.com/office/drawing/2014/main" id="{65FC4AF9-436A-4C0A-9411-5548A120CC34}"/>
              </a:ext>
            </a:extLst>
          </p:cNvPr>
          <p:cNvGraphicFramePr>
            <a:graphicFrameLocks noGrp="1"/>
          </p:cNvGraphicFramePr>
          <p:nvPr>
            <p:extLst>
              <p:ext uri="{D42A27DB-BD31-4B8C-83A1-F6EECF244321}">
                <p14:modId xmlns:p14="http://schemas.microsoft.com/office/powerpoint/2010/main" val="1426039820"/>
              </p:ext>
            </p:extLst>
          </p:nvPr>
        </p:nvGraphicFramePr>
        <p:xfrm>
          <a:off x="952901" y="981777"/>
          <a:ext cx="10207679" cy="2988594"/>
        </p:xfrm>
        <a:graphic>
          <a:graphicData uri="http://schemas.openxmlformats.org/drawingml/2006/table">
            <a:tbl>
              <a:tblPr firstRow="1" firstCol="1" bandRow="1"/>
              <a:tblGrid>
                <a:gridCol w="1120828">
                  <a:extLst>
                    <a:ext uri="{9D8B030D-6E8A-4147-A177-3AD203B41FA5}">
                      <a16:colId xmlns:a16="http://schemas.microsoft.com/office/drawing/2014/main" val="2154556918"/>
                    </a:ext>
                  </a:extLst>
                </a:gridCol>
                <a:gridCol w="2163535">
                  <a:extLst>
                    <a:ext uri="{9D8B030D-6E8A-4147-A177-3AD203B41FA5}">
                      <a16:colId xmlns:a16="http://schemas.microsoft.com/office/drawing/2014/main" val="15482309"/>
                    </a:ext>
                  </a:extLst>
                </a:gridCol>
                <a:gridCol w="1257300">
                  <a:extLst>
                    <a:ext uri="{9D8B030D-6E8A-4147-A177-3AD203B41FA5}">
                      <a16:colId xmlns:a16="http://schemas.microsoft.com/office/drawing/2014/main" val="1398853783"/>
                    </a:ext>
                  </a:extLst>
                </a:gridCol>
                <a:gridCol w="5666016">
                  <a:extLst>
                    <a:ext uri="{9D8B030D-6E8A-4147-A177-3AD203B41FA5}">
                      <a16:colId xmlns:a16="http://schemas.microsoft.com/office/drawing/2014/main" val="2407324248"/>
                    </a:ext>
                  </a:extLst>
                </a:gridCol>
              </a:tblGrid>
              <a:tr h="426942">
                <a:tc>
                  <a:txBody>
                    <a:bodyPr/>
                    <a:lstStyle/>
                    <a:p>
                      <a:pPr algn="ctr">
                        <a:spcAft>
                          <a:spcPts val="0"/>
                        </a:spcAft>
                      </a:pPr>
                      <a:r>
                        <a:rPr lang="en-US" sz="1200" b="1" i="1">
                          <a:effectLst/>
                          <a:latin typeface="Times New Roman" panose="02020603050405020304" pitchFamily="18" charset="0"/>
                          <a:ea typeface="MS Mincho" panose="02020609040205080304" pitchFamily="49" charset="-128"/>
                        </a:rPr>
                        <a:t>Participant</a:t>
                      </a:r>
                      <a:endParaRPr lang="en-US" sz="1200">
                        <a:effectLst/>
                        <a:latin typeface="Times New Roman" panose="02020603050405020304" pitchFamily="18" charset="0"/>
                        <a:ea typeface="MS Mincho" panose="02020609040205080304" pitchFamily="49" charset="-128"/>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spcAft>
                          <a:spcPts val="0"/>
                        </a:spcAft>
                      </a:pPr>
                      <a:r>
                        <a:rPr lang="en-US" sz="1200" b="1" i="1">
                          <a:effectLst/>
                          <a:latin typeface="Times New Roman" panose="02020603050405020304" pitchFamily="18" charset="0"/>
                          <a:ea typeface="MS Mincho" panose="02020609040205080304" pitchFamily="49" charset="-128"/>
                        </a:rPr>
                        <a:t>Contact</a:t>
                      </a:r>
                      <a:endParaRPr lang="en-US" sz="1200">
                        <a:effectLst/>
                        <a:latin typeface="Times New Roman" panose="02020603050405020304" pitchFamily="18" charset="0"/>
                        <a:ea typeface="MS Mincho" panose="02020609040205080304" pitchFamily="49" charset="-128"/>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spcAft>
                          <a:spcPts val="0"/>
                        </a:spcAft>
                      </a:pPr>
                      <a:r>
                        <a:rPr lang="en-US" sz="1200" b="1" i="1" dirty="0">
                          <a:effectLst/>
                          <a:latin typeface="Times New Roman" panose="02020603050405020304" pitchFamily="18" charset="0"/>
                          <a:ea typeface="MS Mincho" panose="02020609040205080304" pitchFamily="49" charset="-128"/>
                        </a:rPr>
                        <a:t>Type</a:t>
                      </a:r>
                      <a:endParaRPr lang="en-US" sz="1200" dirty="0">
                        <a:effectLst/>
                        <a:latin typeface="Times New Roman" panose="02020603050405020304" pitchFamily="18" charset="0"/>
                        <a:ea typeface="MS Mincho" panose="02020609040205080304" pitchFamily="49" charset="-128"/>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spcAft>
                          <a:spcPts val="0"/>
                        </a:spcAft>
                      </a:pPr>
                      <a:r>
                        <a:rPr lang="de-DE" sz="1200" b="1" dirty="0">
                          <a:effectLst/>
                          <a:latin typeface="Times New Roman" panose="02020603050405020304" pitchFamily="18" charset="0"/>
                          <a:ea typeface="MS Mincho" panose="02020609040205080304" pitchFamily="49" charset="-128"/>
                        </a:rPr>
                        <a:t>Status</a:t>
                      </a:r>
                      <a:endParaRPr lang="en-US" sz="1200" b="1" dirty="0">
                        <a:effectLst/>
                        <a:latin typeface="Times New Roman" panose="02020603050405020304" pitchFamily="18" charset="0"/>
                        <a:ea typeface="MS Mincho" panose="02020609040205080304" pitchFamily="49" charset="-128"/>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extLst>
                  <a:ext uri="{0D108BD9-81ED-4DB2-BD59-A6C34878D82A}">
                    <a16:rowId xmlns:a16="http://schemas.microsoft.com/office/drawing/2014/main" val="134207524"/>
                  </a:ext>
                </a:extLst>
              </a:tr>
              <a:tr h="1280826">
                <a:tc>
                  <a:txBody>
                    <a:bodyPr/>
                    <a:lstStyle/>
                    <a:p>
                      <a:pPr algn="ctr">
                        <a:spcAft>
                          <a:spcPts val="0"/>
                        </a:spcAft>
                      </a:pPr>
                      <a:r>
                        <a:rPr lang="en-CA"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Apple</a:t>
                      </a:r>
                      <a:endPar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Jungsun Kim</a:t>
                      </a:r>
                      <a:endPar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P</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100" kern="1200" dirty="0" err="1">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Arithmetic</a:t>
                      </a:r>
                      <a:r>
                        <a:rPr lang="de-DE"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 Coder </a:t>
                      </a:r>
                      <a:r>
                        <a:rPr lang="de-DE" sz="1100" kern="1200" dirty="0" err="1">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has</a:t>
                      </a:r>
                      <a:r>
                        <a:rPr lang="de-DE"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 </a:t>
                      </a:r>
                      <a:r>
                        <a:rPr lang="de-DE" sz="1100" kern="1200" dirty="0" err="1">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already</a:t>
                      </a:r>
                      <a:r>
                        <a:rPr lang="de-DE"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 </a:t>
                      </a:r>
                      <a:r>
                        <a:rPr lang="de-DE" sz="1100" kern="1200" dirty="0" err="1">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been</a:t>
                      </a:r>
                      <a:r>
                        <a:rPr lang="de-DE"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 </a:t>
                      </a:r>
                      <a:r>
                        <a:rPr lang="de-DE" sz="1100" kern="1200" dirty="0" err="1">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removed</a:t>
                      </a:r>
                      <a:endPar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96691943"/>
                  </a:ext>
                </a:extLst>
              </a:tr>
              <a:tr h="426942">
                <a:tc>
                  <a:txBody>
                    <a:bodyPr/>
                    <a:lstStyle/>
                    <a:p>
                      <a:pPr algn="ctr">
                        <a:spcAft>
                          <a:spcPts val="0"/>
                        </a:spcAft>
                      </a:pPr>
                      <a:r>
                        <a:rPr lang="en-CA"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Huawei</a:t>
                      </a:r>
                      <a:endPar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100" kern="1200" dirty="0" err="1">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Kangying</a:t>
                      </a:r>
                      <a:r>
                        <a:rPr lang="en-CA"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  Cai</a:t>
                      </a:r>
                      <a:endPar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C</a:t>
                      </a:r>
                      <a:endPar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9327523"/>
                  </a:ext>
                </a:extLst>
              </a:tr>
              <a:tr h="853884">
                <a:tc>
                  <a:txBody>
                    <a:bodyPr/>
                    <a:lstStyle/>
                    <a:p>
                      <a:pPr algn="ctr">
                        <a:spcAft>
                          <a:spcPts val="0"/>
                        </a:spcAft>
                      </a:pPr>
                      <a:r>
                        <a:rPr lang="en-CA"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Sony</a:t>
                      </a:r>
                      <a:endPar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Danillo Graziosi</a:t>
                      </a:r>
                      <a:endPar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C</a:t>
                      </a:r>
                      <a:endPar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68315"/>
                  </a:ext>
                </a:extLst>
              </a:tr>
            </a:tbl>
          </a:graphicData>
        </a:graphic>
      </p:graphicFrame>
    </p:spTree>
    <p:extLst>
      <p:ext uri="{BB962C8B-B14F-4D97-AF65-F5344CB8AC3E}">
        <p14:creationId xmlns:p14="http://schemas.microsoft.com/office/powerpoint/2010/main" val="16525620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DAA18-838D-4792-8C1E-5ADC05BDF076}"/>
              </a:ext>
            </a:extLst>
          </p:cNvPr>
          <p:cNvSpPr>
            <a:spLocks noGrp="1"/>
          </p:cNvSpPr>
          <p:nvPr>
            <p:ph type="title"/>
          </p:nvPr>
        </p:nvSpPr>
        <p:spPr>
          <a:xfrm>
            <a:off x="838200" y="18256"/>
            <a:ext cx="10515600" cy="822666"/>
          </a:xfrm>
        </p:spPr>
        <p:txBody>
          <a:bodyPr/>
          <a:lstStyle/>
          <a:p>
            <a:r>
              <a:rPr lang="de-DE" dirty="0"/>
              <a:t>Conduct </a:t>
            </a:r>
            <a:r>
              <a:rPr lang="de-DE" dirty="0" err="1"/>
              <a:t>the</a:t>
            </a:r>
            <a:r>
              <a:rPr lang="de-DE" dirty="0"/>
              <a:t> CEs – TMC13</a:t>
            </a:r>
          </a:p>
        </p:txBody>
      </p:sp>
      <p:sp>
        <p:nvSpPr>
          <p:cNvPr id="3" name="Content Placeholder 2">
            <a:extLst>
              <a:ext uri="{FF2B5EF4-FFF2-40B4-BE49-F238E27FC236}">
                <a16:creationId xmlns:a16="http://schemas.microsoft.com/office/drawing/2014/main" id="{5CFA1F35-27EC-4FAA-A940-2DD12FAE54FC}"/>
              </a:ext>
            </a:extLst>
          </p:cNvPr>
          <p:cNvSpPr>
            <a:spLocks noGrp="1"/>
          </p:cNvSpPr>
          <p:nvPr>
            <p:ph idx="1"/>
          </p:nvPr>
        </p:nvSpPr>
        <p:spPr>
          <a:xfrm>
            <a:off x="838200" y="1180646"/>
            <a:ext cx="10515600" cy="5211990"/>
          </a:xfrm>
        </p:spPr>
        <p:txBody>
          <a:bodyPr>
            <a:normAutofit/>
          </a:bodyPr>
          <a:lstStyle/>
          <a:p>
            <a:r>
              <a:rPr lang="en-US" dirty="0"/>
              <a:t>CE 13.2 on Point Cloud tile and slice-based coding (</a:t>
            </a:r>
            <a:r>
              <a:rPr lang="en-US" dirty="0" err="1"/>
              <a:t>YitingS</a:t>
            </a:r>
            <a:r>
              <a:rPr lang="en-US" dirty="0"/>
              <a:t>): </a:t>
            </a:r>
            <a:r>
              <a:rPr lang="en-US" dirty="0">
                <a:highlight>
                  <a:srgbClr val="00FF00"/>
                </a:highlight>
              </a:rPr>
              <a:t>w18480</a:t>
            </a:r>
          </a:p>
          <a:p>
            <a:r>
              <a:rPr lang="fr-FR" dirty="0"/>
              <a:t>CE 13.10 on </a:t>
            </a:r>
            <a:r>
              <a:rPr lang="fr-FR" dirty="0" err="1"/>
              <a:t>entropy</a:t>
            </a:r>
            <a:r>
              <a:rPr lang="fr-FR" dirty="0"/>
              <a:t> </a:t>
            </a:r>
            <a:r>
              <a:rPr lang="fr-FR" dirty="0" err="1"/>
              <a:t>coding</a:t>
            </a:r>
            <a:r>
              <a:rPr lang="fr-FR" dirty="0"/>
              <a:t> </a:t>
            </a:r>
            <a:r>
              <a:rPr lang="fr-FR" dirty="0" err="1"/>
              <a:t>evaluation</a:t>
            </a:r>
            <a:r>
              <a:rPr lang="fr-FR" dirty="0"/>
              <a:t> (David): </a:t>
            </a:r>
            <a:r>
              <a:rPr lang="fr-FR" dirty="0">
                <a:highlight>
                  <a:srgbClr val="00FF00"/>
                </a:highlight>
              </a:rPr>
              <a:t>w18483</a:t>
            </a:r>
            <a:endParaRPr lang="fr-FR" dirty="0"/>
          </a:p>
          <a:p>
            <a:r>
              <a:rPr lang="fr-FR" dirty="0"/>
              <a:t>CE 13.14 on </a:t>
            </a:r>
            <a:r>
              <a:rPr lang="fr-FR" dirty="0" err="1"/>
              <a:t>fixed</a:t>
            </a:r>
            <a:r>
              <a:rPr lang="fr-FR" dirty="0"/>
              <a:t> point </a:t>
            </a:r>
            <a:r>
              <a:rPr lang="fr-FR" dirty="0" err="1"/>
              <a:t>implementation</a:t>
            </a:r>
            <a:r>
              <a:rPr lang="fr-FR" dirty="0"/>
              <a:t> (David): </a:t>
            </a:r>
            <a:r>
              <a:rPr lang="fr-FR" dirty="0">
                <a:highlight>
                  <a:srgbClr val="00FF00"/>
                </a:highlight>
              </a:rPr>
              <a:t>w18488</a:t>
            </a:r>
            <a:r>
              <a:rPr lang="fr-FR" dirty="0"/>
              <a:t> (15/04/2019)</a:t>
            </a:r>
          </a:p>
          <a:p>
            <a:r>
              <a:rPr lang="fr-FR" dirty="0"/>
              <a:t>CE 13.15 on LOD </a:t>
            </a:r>
            <a:r>
              <a:rPr lang="fr-FR" dirty="0" err="1"/>
              <a:t>generation</a:t>
            </a:r>
            <a:r>
              <a:rPr lang="fr-FR" dirty="0"/>
              <a:t> (Ohji): </a:t>
            </a:r>
            <a:r>
              <a:rPr lang="fr-FR" dirty="0">
                <a:highlight>
                  <a:srgbClr val="00FF00"/>
                </a:highlight>
              </a:rPr>
              <a:t>w18489</a:t>
            </a:r>
          </a:p>
          <a:p>
            <a:r>
              <a:rPr lang="en-US" dirty="0"/>
              <a:t>CE 13.18 on RAHT AC prediction (David): </a:t>
            </a:r>
            <a:r>
              <a:rPr lang="en-US" dirty="0">
                <a:highlight>
                  <a:srgbClr val="00FF00"/>
                </a:highlight>
              </a:rPr>
              <a:t>w18503</a:t>
            </a:r>
            <a:endParaRPr lang="en-US" dirty="0"/>
          </a:p>
          <a:p>
            <a:r>
              <a:rPr lang="fr-FR" dirty="0"/>
              <a:t>CE 13.19 on LOD </a:t>
            </a:r>
            <a:r>
              <a:rPr lang="fr-FR" dirty="0" err="1"/>
              <a:t>specific</a:t>
            </a:r>
            <a:r>
              <a:rPr lang="fr-FR" dirty="0"/>
              <a:t> </a:t>
            </a:r>
            <a:r>
              <a:rPr lang="fr-FR" dirty="0" err="1"/>
              <a:t>quantisation</a:t>
            </a:r>
            <a:r>
              <a:rPr lang="fr-FR" dirty="0"/>
              <a:t> (Dean Han): </a:t>
            </a:r>
            <a:r>
              <a:rPr lang="fr-FR" dirty="0">
                <a:highlight>
                  <a:srgbClr val="00FF00"/>
                </a:highlight>
              </a:rPr>
              <a:t>w18504</a:t>
            </a:r>
          </a:p>
          <a:p>
            <a:endParaRPr lang="en-US" dirty="0">
              <a:highlight>
                <a:srgbClr val="00FF00"/>
              </a:highlight>
            </a:endParaRPr>
          </a:p>
          <a:p>
            <a:endParaRPr lang="en-US" dirty="0">
              <a:solidFill>
                <a:srgbClr val="FF0000"/>
              </a:solidFill>
            </a:endParaRPr>
          </a:p>
        </p:txBody>
      </p:sp>
    </p:spTree>
    <p:extLst>
      <p:ext uri="{BB962C8B-B14F-4D97-AF65-F5344CB8AC3E}">
        <p14:creationId xmlns:p14="http://schemas.microsoft.com/office/powerpoint/2010/main" val="7793726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52462-A2E3-4B18-8E53-1E3A0E2E2F28}"/>
              </a:ext>
            </a:extLst>
          </p:cNvPr>
          <p:cNvSpPr>
            <a:spLocks noGrp="1"/>
          </p:cNvSpPr>
          <p:nvPr>
            <p:ph type="title"/>
          </p:nvPr>
        </p:nvSpPr>
        <p:spPr>
          <a:xfrm>
            <a:off x="781050" y="18255"/>
            <a:ext cx="10515600" cy="1010445"/>
          </a:xfrm>
        </p:spPr>
        <p:txBody>
          <a:bodyPr/>
          <a:lstStyle/>
          <a:p>
            <a:r>
              <a:rPr lang="de-DE" dirty="0"/>
              <a:t>Conduct </a:t>
            </a:r>
            <a:r>
              <a:rPr lang="de-DE" dirty="0" err="1"/>
              <a:t>the</a:t>
            </a:r>
            <a:r>
              <a:rPr lang="de-DE" dirty="0"/>
              <a:t> CEs – TMC13</a:t>
            </a:r>
          </a:p>
        </p:txBody>
      </p:sp>
      <p:sp>
        <p:nvSpPr>
          <p:cNvPr id="3" name="Content Placeholder 2">
            <a:extLst>
              <a:ext uri="{FF2B5EF4-FFF2-40B4-BE49-F238E27FC236}">
                <a16:creationId xmlns:a16="http://schemas.microsoft.com/office/drawing/2014/main" id="{A60A75ED-F079-4C42-958C-F5FB825F6068}"/>
              </a:ext>
            </a:extLst>
          </p:cNvPr>
          <p:cNvSpPr>
            <a:spLocks noGrp="1"/>
          </p:cNvSpPr>
          <p:nvPr>
            <p:ph idx="1"/>
          </p:nvPr>
        </p:nvSpPr>
        <p:spPr>
          <a:xfrm>
            <a:off x="781050" y="1106534"/>
            <a:ext cx="10515600" cy="3742418"/>
          </a:xfrm>
        </p:spPr>
        <p:txBody>
          <a:bodyPr>
            <a:normAutofit fontScale="92500"/>
          </a:bodyPr>
          <a:lstStyle/>
          <a:p>
            <a:r>
              <a:rPr lang="en-US" dirty="0"/>
              <a:t>EE 13.1 on prediction strategies (</a:t>
            </a:r>
            <a:r>
              <a:rPr lang="en-US" dirty="0" err="1"/>
              <a:t>Sehoon</a:t>
            </a:r>
            <a:r>
              <a:rPr lang="en-US" dirty="0"/>
              <a:t>): </a:t>
            </a:r>
            <a:r>
              <a:rPr lang="en-US" dirty="0">
                <a:highlight>
                  <a:srgbClr val="00FF00"/>
                </a:highlight>
              </a:rPr>
              <a:t>w18490</a:t>
            </a:r>
          </a:p>
          <a:p>
            <a:r>
              <a:rPr lang="en-US" dirty="0"/>
              <a:t>EE 13.2 on inter-prediction for attributes coding (</a:t>
            </a:r>
            <a:r>
              <a:rPr lang="en-US" dirty="0" err="1"/>
              <a:t>Sehoon</a:t>
            </a:r>
            <a:r>
              <a:rPr lang="en-US" dirty="0"/>
              <a:t>): </a:t>
            </a:r>
            <a:r>
              <a:rPr lang="en-US" dirty="0">
                <a:highlight>
                  <a:srgbClr val="00FF00"/>
                </a:highlight>
              </a:rPr>
              <a:t>w18505</a:t>
            </a:r>
          </a:p>
          <a:p>
            <a:r>
              <a:rPr lang="fi-FI" dirty="0"/>
              <a:t>EE 13.3 on lossless RAHT (David): </a:t>
            </a:r>
            <a:r>
              <a:rPr lang="fi-FI" dirty="0">
                <a:highlight>
                  <a:srgbClr val="00FF00"/>
                </a:highlight>
              </a:rPr>
              <a:t>w18506</a:t>
            </a:r>
            <a:endParaRPr lang="fi-FI" dirty="0"/>
          </a:p>
          <a:p>
            <a:r>
              <a:rPr lang="en-US" dirty="0"/>
              <a:t>EE 13.4 on G-PCC performance evaluation (Vlad): </a:t>
            </a:r>
            <a:r>
              <a:rPr lang="en-US" dirty="0">
                <a:highlight>
                  <a:srgbClr val="FF0000"/>
                </a:highlight>
              </a:rPr>
              <a:t>w18520</a:t>
            </a:r>
            <a:r>
              <a:rPr lang="en-US" dirty="0"/>
              <a:t> 10/05/2019</a:t>
            </a:r>
          </a:p>
          <a:p>
            <a:pPr lvl="1"/>
            <a:r>
              <a:rPr lang="en-US" dirty="0"/>
              <a:t>w18520 is available in draft, but it needs further clean up before upload. Vlad agreed to make the clean up and pass the document to Christian for publication</a:t>
            </a:r>
          </a:p>
          <a:p>
            <a:pPr lvl="1"/>
            <a:r>
              <a:rPr lang="en-US" dirty="0" err="1"/>
              <a:t>Futurewei</a:t>
            </a:r>
            <a:r>
              <a:rPr lang="en-US" dirty="0"/>
              <a:t> will not continue to work on this EE, but Tencent and Blackberry will do so. EE report should state the more rigorous test methodology</a:t>
            </a:r>
          </a:p>
          <a:p>
            <a:endParaRPr lang="en-US" dirty="0">
              <a:highlight>
                <a:srgbClr val="00FF00"/>
              </a:highlight>
            </a:endParaRPr>
          </a:p>
          <a:p>
            <a:endParaRPr lang="en-US" dirty="0"/>
          </a:p>
          <a:p>
            <a:endParaRPr lang="en-US" dirty="0">
              <a:solidFill>
                <a:srgbClr val="FF0000"/>
              </a:solidFill>
            </a:endParaRPr>
          </a:p>
          <a:p>
            <a:endParaRPr lang="en-US" b="1" dirty="0"/>
          </a:p>
          <a:p>
            <a:endParaRPr lang="en-US" b="1" dirty="0"/>
          </a:p>
          <a:p>
            <a:endParaRPr lang="de-DE" dirty="0"/>
          </a:p>
        </p:txBody>
      </p:sp>
    </p:spTree>
    <p:extLst>
      <p:ext uri="{BB962C8B-B14F-4D97-AF65-F5344CB8AC3E}">
        <p14:creationId xmlns:p14="http://schemas.microsoft.com/office/powerpoint/2010/main" val="26072945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FF046-2D23-4D6B-B21A-F4182DB9B558}"/>
              </a:ext>
            </a:extLst>
          </p:cNvPr>
          <p:cNvSpPr>
            <a:spLocks noGrp="1"/>
          </p:cNvSpPr>
          <p:nvPr>
            <p:ph type="title"/>
          </p:nvPr>
        </p:nvSpPr>
        <p:spPr>
          <a:xfrm>
            <a:off x="838200" y="5900"/>
            <a:ext cx="10515600" cy="892171"/>
          </a:xfrm>
        </p:spPr>
        <p:txBody>
          <a:bodyPr>
            <a:normAutofit/>
          </a:bodyPr>
          <a:lstStyle/>
          <a:p>
            <a:r>
              <a:rPr lang="en-US" dirty="0"/>
              <a:t>CE 13.2 on tile and slice-based coding</a:t>
            </a:r>
            <a:endParaRPr lang="fr-FR" dirty="0"/>
          </a:p>
        </p:txBody>
      </p:sp>
      <p:sp>
        <p:nvSpPr>
          <p:cNvPr id="7" name="Content Placeholder 2">
            <a:extLst>
              <a:ext uri="{FF2B5EF4-FFF2-40B4-BE49-F238E27FC236}">
                <a16:creationId xmlns:a16="http://schemas.microsoft.com/office/drawing/2014/main" id="{BCBC0308-F4AD-4FB3-9C1F-983EB5F69DA8}"/>
              </a:ext>
            </a:extLst>
          </p:cNvPr>
          <p:cNvSpPr txBox="1">
            <a:spLocks/>
          </p:cNvSpPr>
          <p:nvPr/>
        </p:nvSpPr>
        <p:spPr>
          <a:xfrm>
            <a:off x="838200" y="5577839"/>
            <a:ext cx="10515600" cy="599123"/>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2019/05/27	G-PCC CE Software and results are released to cross-checkers</a:t>
            </a:r>
            <a:endParaRPr lang="fr-FR" dirty="0"/>
          </a:p>
          <a:p>
            <a:r>
              <a:rPr lang="en-GB" dirty="0"/>
              <a:t>2019/06/26	</a:t>
            </a:r>
            <a:r>
              <a:rPr lang="en-US" dirty="0"/>
              <a:t>G-PCC Preliminary feedback from cross-checkers to proponents</a:t>
            </a:r>
            <a:endParaRPr lang="fr-FR" dirty="0"/>
          </a:p>
        </p:txBody>
      </p:sp>
      <p:graphicFrame>
        <p:nvGraphicFramePr>
          <p:cNvPr id="4" name="Table 3">
            <a:extLst>
              <a:ext uri="{FF2B5EF4-FFF2-40B4-BE49-F238E27FC236}">
                <a16:creationId xmlns:a16="http://schemas.microsoft.com/office/drawing/2014/main" id="{DAAC47CC-717C-4C60-A952-C3EA81755EF6}"/>
              </a:ext>
            </a:extLst>
          </p:cNvPr>
          <p:cNvGraphicFramePr>
            <a:graphicFrameLocks noGrp="1"/>
          </p:cNvGraphicFramePr>
          <p:nvPr>
            <p:extLst>
              <p:ext uri="{D42A27DB-BD31-4B8C-83A1-F6EECF244321}">
                <p14:modId xmlns:p14="http://schemas.microsoft.com/office/powerpoint/2010/main" val="117716663"/>
              </p:ext>
            </p:extLst>
          </p:nvPr>
        </p:nvGraphicFramePr>
        <p:xfrm>
          <a:off x="838200" y="1071662"/>
          <a:ext cx="10349593" cy="3647670"/>
        </p:xfrm>
        <a:graphic>
          <a:graphicData uri="http://schemas.openxmlformats.org/drawingml/2006/table">
            <a:tbl>
              <a:tblPr firstRow="1" firstCol="1" bandRow="1"/>
              <a:tblGrid>
                <a:gridCol w="2533463">
                  <a:extLst>
                    <a:ext uri="{9D8B030D-6E8A-4147-A177-3AD203B41FA5}">
                      <a16:colId xmlns:a16="http://schemas.microsoft.com/office/drawing/2014/main" val="4079492218"/>
                    </a:ext>
                  </a:extLst>
                </a:gridCol>
                <a:gridCol w="3186678">
                  <a:extLst>
                    <a:ext uri="{9D8B030D-6E8A-4147-A177-3AD203B41FA5}">
                      <a16:colId xmlns:a16="http://schemas.microsoft.com/office/drawing/2014/main" val="3522681299"/>
                    </a:ext>
                  </a:extLst>
                </a:gridCol>
                <a:gridCol w="2314726">
                  <a:extLst>
                    <a:ext uri="{9D8B030D-6E8A-4147-A177-3AD203B41FA5}">
                      <a16:colId xmlns:a16="http://schemas.microsoft.com/office/drawing/2014/main" val="3663848250"/>
                    </a:ext>
                  </a:extLst>
                </a:gridCol>
                <a:gridCol w="2314726">
                  <a:extLst>
                    <a:ext uri="{9D8B030D-6E8A-4147-A177-3AD203B41FA5}">
                      <a16:colId xmlns:a16="http://schemas.microsoft.com/office/drawing/2014/main" val="430898121"/>
                    </a:ext>
                  </a:extLst>
                </a:gridCol>
              </a:tblGrid>
              <a:tr h="607945">
                <a:tc>
                  <a:txBody>
                    <a:bodyPr/>
                    <a:lstStyle/>
                    <a:p>
                      <a:pPr algn="ctr">
                        <a:lnSpc>
                          <a:spcPct val="115000"/>
                        </a:lnSpc>
                        <a:spcAft>
                          <a:spcPts val="1000"/>
                        </a:spcAft>
                      </a:pPr>
                      <a:r>
                        <a:rPr lang="en-GB" sz="1100" b="1" i="1">
                          <a:effectLst/>
                          <a:latin typeface="Calibri" panose="020F0502020204030204" pitchFamily="34" charset="0"/>
                          <a:ea typeface="Calibri" panose="020F0502020204030204" pitchFamily="34" charset="0"/>
                          <a:cs typeface="Times New Roman" panose="02020603050405020304" pitchFamily="18" charset="0"/>
                        </a:rPr>
                        <a:t>Participant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38100" marR="44450" marT="0" marB="0">
                    <a:lnL w="12700" cap="flat" cmpd="sng" algn="ctr">
                      <a:solidFill>
                        <a:srgbClr val="000001"/>
                      </a:solidFill>
                      <a:prstDash val="solid"/>
                      <a:round/>
                      <a:headEnd type="none" w="med" len="med"/>
                      <a:tailEnd type="none" w="med" len="med"/>
                    </a:lnL>
                    <a:lnR w="12700" cap="flat" cmpd="sng" algn="ctr">
                      <a:solidFill>
                        <a:srgbClr val="000001"/>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1"/>
                      </a:solidFill>
                      <a:prstDash val="solid"/>
                      <a:round/>
                      <a:headEnd type="none" w="med" len="med"/>
                      <a:tailEnd type="none" w="med" len="med"/>
                    </a:lnB>
                    <a:solidFill>
                      <a:srgbClr val="E0E0E0"/>
                    </a:solidFill>
                  </a:tcPr>
                </a:tc>
                <a:tc>
                  <a:txBody>
                    <a:bodyPr/>
                    <a:lstStyle/>
                    <a:p>
                      <a:pPr algn="ctr">
                        <a:lnSpc>
                          <a:spcPct val="115000"/>
                        </a:lnSpc>
                        <a:spcAft>
                          <a:spcPts val="1000"/>
                        </a:spcAft>
                      </a:pPr>
                      <a:r>
                        <a:rPr lang="en-GB" sz="1100" b="1" i="1" dirty="0">
                          <a:effectLst/>
                          <a:latin typeface="Calibri" panose="020F0502020204030204" pitchFamily="34" charset="0"/>
                          <a:ea typeface="Calibri" panose="020F0502020204030204" pitchFamily="34" charset="0"/>
                          <a:cs typeface="Times New Roman" panose="02020603050405020304" pitchFamily="18" charset="0"/>
                        </a:rPr>
                        <a:t>Contact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8100" marR="44450" marT="0" marB="0">
                    <a:lnL w="12700" cap="flat" cmpd="sng" algn="ctr">
                      <a:solidFill>
                        <a:srgbClr val="000001"/>
                      </a:solidFill>
                      <a:prstDash val="solid"/>
                      <a:round/>
                      <a:headEnd type="none" w="med" len="med"/>
                      <a:tailEnd type="none" w="med" len="med"/>
                    </a:lnL>
                    <a:lnR w="12700" cap="flat" cmpd="sng" algn="ctr">
                      <a:solidFill>
                        <a:srgbClr val="000001"/>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1"/>
                      </a:solidFill>
                      <a:prstDash val="solid"/>
                      <a:round/>
                      <a:headEnd type="none" w="med" len="med"/>
                      <a:tailEnd type="none" w="med" len="med"/>
                    </a:lnB>
                    <a:solidFill>
                      <a:srgbClr val="E0E0E0"/>
                    </a:solidFill>
                  </a:tcPr>
                </a:tc>
                <a:tc>
                  <a:txBody>
                    <a:bodyPr/>
                    <a:lstStyle/>
                    <a:p>
                      <a:pPr algn="ctr">
                        <a:lnSpc>
                          <a:spcPct val="115000"/>
                        </a:lnSpc>
                        <a:spcAft>
                          <a:spcPts val="1000"/>
                        </a:spcAft>
                      </a:pPr>
                      <a:r>
                        <a:rPr lang="en-GB" sz="1100" b="1" i="1" dirty="0">
                          <a:effectLst/>
                          <a:latin typeface="Calibri" panose="020F0502020204030204" pitchFamily="34" charset="0"/>
                          <a:ea typeface="Calibri" panose="020F0502020204030204" pitchFamily="34" charset="0"/>
                          <a:cs typeface="Times New Roman" panose="02020603050405020304" pitchFamily="18" charset="0"/>
                        </a:rPr>
                        <a:t>Type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1"/>
                      </a:solidFill>
                      <a:prstDash val="solid"/>
                      <a:round/>
                      <a:headEnd type="none" w="med" len="med"/>
                      <a:tailEnd type="none" w="med" len="med"/>
                    </a:lnL>
                    <a:lnR w="12700" cap="flat" cmpd="sng" algn="ctr">
                      <a:solidFill>
                        <a:srgbClr val="000001"/>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1"/>
                      </a:solidFill>
                      <a:prstDash val="solid"/>
                      <a:round/>
                      <a:headEnd type="none" w="med" len="med"/>
                      <a:tailEnd type="none" w="med" len="med"/>
                    </a:lnB>
                    <a:solidFill>
                      <a:srgbClr val="E0E0E0"/>
                    </a:solidFill>
                  </a:tcPr>
                </a:tc>
                <a:tc>
                  <a:txBody>
                    <a:bodyPr/>
                    <a:lstStyle/>
                    <a:p>
                      <a:pPr algn="ctr">
                        <a:lnSpc>
                          <a:spcPct val="115000"/>
                        </a:lnSpc>
                        <a:spcAft>
                          <a:spcPts val="1000"/>
                        </a:spcAft>
                      </a:pPr>
                      <a:r>
                        <a:rPr lang="de-DE" sz="1100" b="1" dirty="0">
                          <a:effectLst/>
                          <a:latin typeface="Calibri" panose="020F0502020204030204" pitchFamily="34" charset="0"/>
                          <a:ea typeface="Calibri" panose="020F0502020204030204" pitchFamily="34" charset="0"/>
                          <a:cs typeface="Times New Roman" panose="02020603050405020304" pitchFamily="18" charset="0"/>
                        </a:rPr>
                        <a:t>Status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1"/>
                      </a:solidFill>
                      <a:prstDash val="solid"/>
                      <a:round/>
                      <a:headEnd type="none" w="med" len="med"/>
                      <a:tailEnd type="none" w="med" len="med"/>
                    </a:lnL>
                    <a:lnR w="12700" cap="flat" cmpd="sng" algn="ctr">
                      <a:solidFill>
                        <a:srgbClr val="000001"/>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1"/>
                      </a:solidFill>
                      <a:prstDash val="solid"/>
                      <a:round/>
                      <a:headEnd type="none" w="med" len="med"/>
                      <a:tailEnd type="none" w="med" len="med"/>
                    </a:lnB>
                    <a:solidFill>
                      <a:srgbClr val="E0E0E0"/>
                    </a:solidFill>
                  </a:tcPr>
                </a:tc>
                <a:extLst>
                  <a:ext uri="{0D108BD9-81ED-4DB2-BD59-A6C34878D82A}">
                    <a16:rowId xmlns:a16="http://schemas.microsoft.com/office/drawing/2014/main" val="1026447308"/>
                  </a:ext>
                </a:extLst>
              </a:tr>
              <a:tr h="607945">
                <a:tc>
                  <a:txBody>
                    <a:bodyPr/>
                    <a:lstStyle/>
                    <a:p>
                      <a:pPr algn="ctr">
                        <a:lnSpc>
                          <a:spcPct val="115000"/>
                        </a:lnSpc>
                        <a:spcAft>
                          <a:spcPts val="1000"/>
                        </a:spcAft>
                      </a:pPr>
                      <a:r>
                        <a:rPr lang="en-GB"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PKUSZ</a:t>
                      </a:r>
                      <a:endPar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41275" marR="44450"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tc>
                  <a:txBody>
                    <a:bodyPr/>
                    <a:lstStyle/>
                    <a:p>
                      <a:pPr algn="ctr">
                        <a:lnSpc>
                          <a:spcPct val="115000"/>
                        </a:lnSpc>
                        <a:spcAft>
                          <a:spcPts val="1000"/>
                        </a:spcAft>
                      </a:pPr>
                      <a:r>
                        <a:rPr lang="en-GB"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Yiting Shao</a:t>
                      </a:r>
                      <a:endPar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41275" marR="44450"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tc>
                  <a:txBody>
                    <a:bodyPr/>
                    <a:lstStyle/>
                    <a:p>
                      <a:pPr algn="ctr">
                        <a:lnSpc>
                          <a:spcPct val="115000"/>
                        </a:lnSpc>
                        <a:spcAft>
                          <a:spcPts val="1000"/>
                        </a:spcAft>
                      </a:pPr>
                      <a:r>
                        <a:rPr lang="en-GB"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P,C</a:t>
                      </a:r>
                      <a:endPar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tc>
                  <a:txBody>
                    <a:bodyPr/>
                    <a:lstStyle/>
                    <a:p>
                      <a:pPr algn="ctr">
                        <a:lnSpc>
                          <a:spcPct val="115000"/>
                        </a:lnSpc>
                        <a:spcAft>
                          <a:spcPts val="1000"/>
                        </a:spcAft>
                      </a:pPr>
                      <a:r>
                        <a:rPr lang="de-DE"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SW and </a:t>
                      </a:r>
                      <a:r>
                        <a:rPr lang="de-DE" sz="1100" kern="1200" dirty="0" err="1">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results</a:t>
                      </a:r>
                      <a:r>
                        <a:rPr lang="de-DE"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 </a:t>
                      </a:r>
                      <a:r>
                        <a:rPr lang="de-DE" sz="1100" kern="1200" dirty="0" err="1">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have</a:t>
                      </a:r>
                      <a:r>
                        <a:rPr lang="de-DE"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 </a:t>
                      </a:r>
                      <a:r>
                        <a:rPr lang="de-DE" sz="1100" kern="1200" dirty="0" err="1">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been</a:t>
                      </a:r>
                      <a:r>
                        <a:rPr lang="de-DE"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 </a:t>
                      </a:r>
                      <a:r>
                        <a:rPr lang="de-DE" sz="1100" kern="1200" dirty="0" err="1">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uploaded</a:t>
                      </a:r>
                      <a:r>
                        <a:rPr lang="de-DE"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 </a:t>
                      </a:r>
                      <a:r>
                        <a:rPr lang="de-DE" sz="1100" kern="1200" dirty="0" err="1">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to</a:t>
                      </a:r>
                      <a:r>
                        <a:rPr lang="de-DE"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 </a:t>
                      </a:r>
                      <a:r>
                        <a:rPr lang="de-DE" sz="1100" kern="1200" dirty="0" err="1">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the</a:t>
                      </a:r>
                      <a:r>
                        <a:rPr lang="de-DE"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 GIT</a:t>
                      </a:r>
                      <a:endPar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extLst>
                  <a:ext uri="{0D108BD9-81ED-4DB2-BD59-A6C34878D82A}">
                    <a16:rowId xmlns:a16="http://schemas.microsoft.com/office/drawing/2014/main" val="4291995968"/>
                  </a:ext>
                </a:extLst>
              </a:tr>
              <a:tr h="607945">
                <a:tc>
                  <a:txBody>
                    <a:bodyPr/>
                    <a:lstStyle/>
                    <a:p>
                      <a:pPr algn="ctr">
                        <a:lnSpc>
                          <a:spcPct val="115000"/>
                        </a:lnSpc>
                        <a:spcAft>
                          <a:spcPts val="1000"/>
                        </a:spcAft>
                      </a:pPr>
                      <a:r>
                        <a:rPr lang="en-GB"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Blackberry</a:t>
                      </a:r>
                      <a:endPar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41275" marR="44450"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tc>
                  <a:txBody>
                    <a:bodyPr/>
                    <a:lstStyle/>
                    <a:p>
                      <a:pPr algn="ctr">
                        <a:lnSpc>
                          <a:spcPct val="115000"/>
                        </a:lnSpc>
                        <a:spcAft>
                          <a:spcPts val="1000"/>
                        </a:spcAft>
                      </a:pPr>
                      <a:r>
                        <a:rPr lang="en-GB"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David Flynn</a:t>
                      </a:r>
                      <a:endPar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41275" marR="44450"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tc>
                  <a:txBody>
                    <a:bodyPr/>
                    <a:lstStyle/>
                    <a:p>
                      <a:pPr algn="ctr">
                        <a:lnSpc>
                          <a:spcPct val="115000"/>
                        </a:lnSpc>
                        <a:spcAft>
                          <a:spcPts val="1000"/>
                        </a:spcAft>
                      </a:pPr>
                      <a:r>
                        <a:rPr lang="en-GB"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P,C</a:t>
                      </a:r>
                      <a:endPar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tc>
                  <a:txBody>
                    <a:bodyPr/>
                    <a:lstStyle/>
                    <a:p>
                      <a:pPr algn="ctr">
                        <a:lnSpc>
                          <a:spcPct val="115000"/>
                        </a:lnSpc>
                        <a:spcAft>
                          <a:spcPts val="1000"/>
                        </a:spcAft>
                      </a:pPr>
                      <a:r>
                        <a:rPr lang="de-DE"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Cross-check </a:t>
                      </a:r>
                      <a:r>
                        <a:rPr lang="de-DE" sz="1100" kern="1200" dirty="0" err="1">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is</a:t>
                      </a:r>
                      <a:r>
                        <a:rPr lang="de-DE"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 on </a:t>
                      </a:r>
                      <a:r>
                        <a:rPr lang="de-DE" sz="1100" kern="1200" dirty="0" err="1">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going</a:t>
                      </a:r>
                      <a:endPar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extLst>
                  <a:ext uri="{0D108BD9-81ED-4DB2-BD59-A6C34878D82A}">
                    <a16:rowId xmlns:a16="http://schemas.microsoft.com/office/drawing/2014/main" val="942783351"/>
                  </a:ext>
                </a:extLst>
              </a:tr>
              <a:tr h="607945">
                <a:tc>
                  <a:txBody>
                    <a:bodyPr/>
                    <a:lstStyle/>
                    <a:p>
                      <a:pPr algn="ctr">
                        <a:lnSpc>
                          <a:spcPct val="115000"/>
                        </a:lnSpc>
                        <a:spcAft>
                          <a:spcPts val="1000"/>
                        </a:spcAft>
                      </a:pPr>
                      <a:r>
                        <a:rPr lang="en-GB"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Panasonic</a:t>
                      </a:r>
                      <a:endPar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41275" marR="44450"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tc>
                  <a:txBody>
                    <a:bodyPr/>
                    <a:lstStyle/>
                    <a:p>
                      <a:pPr algn="ctr">
                        <a:lnSpc>
                          <a:spcPct val="115000"/>
                        </a:lnSpc>
                        <a:spcAft>
                          <a:spcPts val="1000"/>
                        </a:spcAft>
                      </a:pPr>
                      <a:r>
                        <a:rPr lang="en-GB"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Noritaka Iguchi</a:t>
                      </a:r>
                      <a:endPar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41275" marR="44450"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tc>
                  <a:txBody>
                    <a:bodyPr/>
                    <a:lstStyle/>
                    <a:p>
                      <a:pPr algn="ctr">
                        <a:lnSpc>
                          <a:spcPct val="115000"/>
                        </a:lnSpc>
                        <a:spcAft>
                          <a:spcPts val="1000"/>
                        </a:spcAft>
                      </a:pPr>
                      <a:r>
                        <a:rPr lang="en-GB"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C</a:t>
                      </a:r>
                      <a:endPar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tc>
                  <a:txBody>
                    <a:bodyPr/>
                    <a:lstStyle/>
                    <a:p>
                      <a:pPr algn="ctr">
                        <a:lnSpc>
                          <a:spcPct val="115000"/>
                        </a:lnSpc>
                        <a:spcAft>
                          <a:spcPts val="1000"/>
                        </a:spcAft>
                      </a:pPr>
                      <a:endPar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extLst>
                  <a:ext uri="{0D108BD9-81ED-4DB2-BD59-A6C34878D82A}">
                    <a16:rowId xmlns:a16="http://schemas.microsoft.com/office/drawing/2014/main" val="1116043035"/>
                  </a:ext>
                </a:extLst>
              </a:tr>
              <a:tr h="607945">
                <a:tc>
                  <a:txBody>
                    <a:bodyPr/>
                    <a:lstStyle/>
                    <a:p>
                      <a:pPr algn="ctr">
                        <a:lnSpc>
                          <a:spcPct val="115000"/>
                        </a:lnSpc>
                        <a:spcAft>
                          <a:spcPts val="1000"/>
                        </a:spcAft>
                      </a:pPr>
                      <a:r>
                        <a:rPr lang="en-GB"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Sony</a:t>
                      </a:r>
                      <a:endPar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41275" marR="44450"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tc>
                  <a:txBody>
                    <a:bodyPr/>
                    <a:lstStyle/>
                    <a:p>
                      <a:pPr algn="ctr">
                        <a:lnSpc>
                          <a:spcPct val="115000"/>
                        </a:lnSpc>
                        <a:spcAft>
                          <a:spcPts val="1000"/>
                        </a:spcAft>
                      </a:pPr>
                      <a:r>
                        <a:rPr lang="en-GB"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Danillo Graziosi</a:t>
                      </a:r>
                      <a:endPar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41275" marR="44450"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tc>
                  <a:txBody>
                    <a:bodyPr/>
                    <a:lstStyle/>
                    <a:p>
                      <a:pPr algn="ctr">
                        <a:lnSpc>
                          <a:spcPct val="115000"/>
                        </a:lnSpc>
                        <a:spcAft>
                          <a:spcPts val="1000"/>
                        </a:spcAft>
                      </a:pPr>
                      <a:r>
                        <a:rPr lang="en-GB"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C</a:t>
                      </a:r>
                      <a:endPar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tc>
                  <a:txBody>
                    <a:bodyPr/>
                    <a:lstStyle/>
                    <a:p>
                      <a:pPr algn="ctr">
                        <a:lnSpc>
                          <a:spcPct val="115000"/>
                        </a:lnSpc>
                        <a:spcAft>
                          <a:spcPts val="1000"/>
                        </a:spcAft>
                      </a:pPr>
                      <a:r>
                        <a:rPr lang="de-DE" sz="1100" kern="1200" dirty="0" err="1">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Provided</a:t>
                      </a:r>
                      <a:r>
                        <a:rPr lang="de-DE"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 </a:t>
                      </a:r>
                      <a:r>
                        <a:rPr lang="de-DE" sz="1100" kern="1200" dirty="0" err="1">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cross</a:t>
                      </a:r>
                      <a:r>
                        <a:rPr lang="de-DE"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-check </a:t>
                      </a:r>
                      <a:r>
                        <a:rPr lang="de-DE" sz="1100" kern="1200" dirty="0" err="1">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results</a:t>
                      </a:r>
                      <a:r>
                        <a:rPr lang="de-DE"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 </a:t>
                      </a:r>
                      <a:r>
                        <a:rPr lang="de-DE" sz="1100" kern="1200" dirty="0" err="1">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to</a:t>
                      </a:r>
                      <a:r>
                        <a:rPr lang="de-DE"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 Yiting. Cross-checks </a:t>
                      </a:r>
                      <a:r>
                        <a:rPr lang="de-DE"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matched</a:t>
                      </a:r>
                      <a:endPar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extLst>
                  <a:ext uri="{0D108BD9-81ED-4DB2-BD59-A6C34878D82A}">
                    <a16:rowId xmlns:a16="http://schemas.microsoft.com/office/drawing/2014/main" val="4158120122"/>
                  </a:ext>
                </a:extLst>
              </a:tr>
              <a:tr h="607945">
                <a:tc>
                  <a:txBody>
                    <a:bodyPr/>
                    <a:lstStyle/>
                    <a:p>
                      <a:pPr algn="ctr">
                        <a:lnSpc>
                          <a:spcPct val="115000"/>
                        </a:lnSpc>
                        <a:spcAft>
                          <a:spcPts val="1000"/>
                        </a:spcAft>
                      </a:pPr>
                      <a:r>
                        <a:rPr lang="en-GB"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Tencent</a:t>
                      </a:r>
                      <a:endPar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41275" marR="44450"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tc>
                  <a:txBody>
                    <a:bodyPr/>
                    <a:lstStyle/>
                    <a:p>
                      <a:pPr algn="ctr">
                        <a:lnSpc>
                          <a:spcPct val="115000"/>
                        </a:lnSpc>
                        <a:spcAft>
                          <a:spcPts val="1000"/>
                        </a:spcAft>
                      </a:pPr>
                      <a:r>
                        <a:rPr lang="en-GB"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Sehoon Yea</a:t>
                      </a:r>
                      <a:endPar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41275" marR="44450"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tc>
                  <a:txBody>
                    <a:bodyPr/>
                    <a:lstStyle/>
                    <a:p>
                      <a:pPr algn="ctr">
                        <a:lnSpc>
                          <a:spcPct val="115000"/>
                        </a:lnSpc>
                        <a:spcAft>
                          <a:spcPts val="1000"/>
                        </a:spcAft>
                      </a:pPr>
                      <a:r>
                        <a:rPr lang="en-GB"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C</a:t>
                      </a:r>
                      <a:endPar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tc>
                  <a:txBody>
                    <a:bodyPr/>
                    <a:lstStyle/>
                    <a:p>
                      <a:pPr algn="ctr">
                        <a:lnSpc>
                          <a:spcPct val="115000"/>
                        </a:lnSpc>
                        <a:spcAft>
                          <a:spcPts val="1000"/>
                        </a:spcAft>
                      </a:pPr>
                      <a:endPar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extLst>
                  <a:ext uri="{0D108BD9-81ED-4DB2-BD59-A6C34878D82A}">
                    <a16:rowId xmlns:a16="http://schemas.microsoft.com/office/drawing/2014/main" val="2733193671"/>
                  </a:ext>
                </a:extLst>
              </a:tr>
            </a:tbl>
          </a:graphicData>
        </a:graphic>
      </p:graphicFrame>
    </p:spTree>
    <p:extLst>
      <p:ext uri="{BB962C8B-B14F-4D97-AF65-F5344CB8AC3E}">
        <p14:creationId xmlns:p14="http://schemas.microsoft.com/office/powerpoint/2010/main" val="24579883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FF046-2D23-4D6B-B21A-F4182DB9B558}"/>
              </a:ext>
            </a:extLst>
          </p:cNvPr>
          <p:cNvSpPr>
            <a:spLocks noGrp="1"/>
          </p:cNvSpPr>
          <p:nvPr>
            <p:ph type="title"/>
          </p:nvPr>
        </p:nvSpPr>
        <p:spPr>
          <a:xfrm>
            <a:off x="838199" y="234952"/>
            <a:ext cx="10515600" cy="892171"/>
          </a:xfrm>
        </p:spPr>
        <p:txBody>
          <a:bodyPr>
            <a:normAutofit/>
          </a:bodyPr>
          <a:lstStyle/>
          <a:p>
            <a:r>
              <a:rPr lang="en-US" dirty="0"/>
              <a:t>CE 13.10 on tile and slice based coding</a:t>
            </a:r>
            <a:endParaRPr lang="fr-FR" dirty="0"/>
          </a:p>
        </p:txBody>
      </p:sp>
      <p:sp>
        <p:nvSpPr>
          <p:cNvPr id="7" name="Content Placeholder 2">
            <a:extLst>
              <a:ext uri="{FF2B5EF4-FFF2-40B4-BE49-F238E27FC236}">
                <a16:creationId xmlns:a16="http://schemas.microsoft.com/office/drawing/2014/main" id="{BCBC0308-F4AD-4FB3-9C1F-983EB5F69DA8}"/>
              </a:ext>
            </a:extLst>
          </p:cNvPr>
          <p:cNvSpPr txBox="1">
            <a:spLocks/>
          </p:cNvSpPr>
          <p:nvPr/>
        </p:nvSpPr>
        <p:spPr>
          <a:xfrm>
            <a:off x="838200" y="5577839"/>
            <a:ext cx="10515600" cy="599123"/>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2019/05/27	G-PCC CE Software and results are released to cross-checkers</a:t>
            </a:r>
            <a:endParaRPr lang="fr-FR" dirty="0"/>
          </a:p>
          <a:p>
            <a:r>
              <a:rPr lang="en-GB" dirty="0"/>
              <a:t>2019/06/26	</a:t>
            </a:r>
            <a:r>
              <a:rPr lang="en-US" dirty="0"/>
              <a:t>G-PCC Preliminary feedback from cross-checkers to proponents</a:t>
            </a:r>
            <a:endParaRPr lang="fr-FR" dirty="0"/>
          </a:p>
        </p:txBody>
      </p:sp>
      <p:graphicFrame>
        <p:nvGraphicFramePr>
          <p:cNvPr id="4" name="Table 3">
            <a:extLst>
              <a:ext uri="{FF2B5EF4-FFF2-40B4-BE49-F238E27FC236}">
                <a16:creationId xmlns:a16="http://schemas.microsoft.com/office/drawing/2014/main" id="{DAAC47CC-717C-4C60-A952-C3EA81755EF6}"/>
              </a:ext>
            </a:extLst>
          </p:cNvPr>
          <p:cNvGraphicFramePr>
            <a:graphicFrameLocks noGrp="1"/>
          </p:cNvGraphicFramePr>
          <p:nvPr>
            <p:extLst>
              <p:ext uri="{D42A27DB-BD31-4B8C-83A1-F6EECF244321}">
                <p14:modId xmlns:p14="http://schemas.microsoft.com/office/powerpoint/2010/main" val="121128300"/>
              </p:ext>
            </p:extLst>
          </p:nvPr>
        </p:nvGraphicFramePr>
        <p:xfrm>
          <a:off x="838199" y="1413406"/>
          <a:ext cx="10349593" cy="1823835"/>
        </p:xfrm>
        <a:graphic>
          <a:graphicData uri="http://schemas.openxmlformats.org/drawingml/2006/table">
            <a:tbl>
              <a:tblPr firstRow="1" firstCol="1" bandRow="1"/>
              <a:tblGrid>
                <a:gridCol w="2533463">
                  <a:extLst>
                    <a:ext uri="{9D8B030D-6E8A-4147-A177-3AD203B41FA5}">
                      <a16:colId xmlns:a16="http://schemas.microsoft.com/office/drawing/2014/main" val="4079492218"/>
                    </a:ext>
                  </a:extLst>
                </a:gridCol>
                <a:gridCol w="3186678">
                  <a:extLst>
                    <a:ext uri="{9D8B030D-6E8A-4147-A177-3AD203B41FA5}">
                      <a16:colId xmlns:a16="http://schemas.microsoft.com/office/drawing/2014/main" val="3522681299"/>
                    </a:ext>
                  </a:extLst>
                </a:gridCol>
                <a:gridCol w="2314726">
                  <a:extLst>
                    <a:ext uri="{9D8B030D-6E8A-4147-A177-3AD203B41FA5}">
                      <a16:colId xmlns:a16="http://schemas.microsoft.com/office/drawing/2014/main" val="3663848250"/>
                    </a:ext>
                  </a:extLst>
                </a:gridCol>
                <a:gridCol w="2314726">
                  <a:extLst>
                    <a:ext uri="{9D8B030D-6E8A-4147-A177-3AD203B41FA5}">
                      <a16:colId xmlns:a16="http://schemas.microsoft.com/office/drawing/2014/main" val="430898121"/>
                    </a:ext>
                  </a:extLst>
                </a:gridCol>
              </a:tblGrid>
              <a:tr h="607945">
                <a:tc>
                  <a:txBody>
                    <a:bodyPr/>
                    <a:lstStyle/>
                    <a:p>
                      <a:pPr algn="ctr">
                        <a:lnSpc>
                          <a:spcPct val="115000"/>
                        </a:lnSpc>
                        <a:spcAft>
                          <a:spcPts val="1000"/>
                        </a:spcAft>
                      </a:pPr>
                      <a:r>
                        <a:rPr lang="en-GB" sz="1100" b="1" i="1">
                          <a:effectLst/>
                          <a:latin typeface="Calibri" panose="020F0502020204030204" pitchFamily="34" charset="0"/>
                          <a:ea typeface="Calibri" panose="020F0502020204030204" pitchFamily="34" charset="0"/>
                          <a:cs typeface="Times New Roman" panose="02020603050405020304" pitchFamily="18" charset="0"/>
                        </a:rPr>
                        <a:t>Participant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38100" marR="44450" marT="0" marB="0">
                    <a:lnL w="12700" cap="flat" cmpd="sng" algn="ctr">
                      <a:solidFill>
                        <a:srgbClr val="000001"/>
                      </a:solidFill>
                      <a:prstDash val="solid"/>
                      <a:round/>
                      <a:headEnd type="none" w="med" len="med"/>
                      <a:tailEnd type="none" w="med" len="med"/>
                    </a:lnL>
                    <a:lnR w="12700" cap="flat" cmpd="sng" algn="ctr">
                      <a:solidFill>
                        <a:srgbClr val="000001"/>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1"/>
                      </a:solidFill>
                      <a:prstDash val="solid"/>
                      <a:round/>
                      <a:headEnd type="none" w="med" len="med"/>
                      <a:tailEnd type="none" w="med" len="med"/>
                    </a:lnB>
                    <a:solidFill>
                      <a:srgbClr val="E0E0E0"/>
                    </a:solidFill>
                  </a:tcPr>
                </a:tc>
                <a:tc>
                  <a:txBody>
                    <a:bodyPr/>
                    <a:lstStyle/>
                    <a:p>
                      <a:pPr algn="ctr">
                        <a:lnSpc>
                          <a:spcPct val="115000"/>
                        </a:lnSpc>
                        <a:spcAft>
                          <a:spcPts val="1000"/>
                        </a:spcAft>
                      </a:pPr>
                      <a:r>
                        <a:rPr lang="en-GB" sz="1100" b="1" i="1">
                          <a:effectLst/>
                          <a:latin typeface="Calibri" panose="020F0502020204030204" pitchFamily="34" charset="0"/>
                          <a:ea typeface="Calibri" panose="020F0502020204030204" pitchFamily="34" charset="0"/>
                          <a:cs typeface="Times New Roman" panose="02020603050405020304" pitchFamily="18" charset="0"/>
                        </a:rPr>
                        <a:t>Contact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38100" marR="44450" marT="0" marB="0">
                    <a:lnL w="12700" cap="flat" cmpd="sng" algn="ctr">
                      <a:solidFill>
                        <a:srgbClr val="000001"/>
                      </a:solidFill>
                      <a:prstDash val="solid"/>
                      <a:round/>
                      <a:headEnd type="none" w="med" len="med"/>
                      <a:tailEnd type="none" w="med" len="med"/>
                    </a:lnL>
                    <a:lnR w="12700" cap="flat" cmpd="sng" algn="ctr">
                      <a:solidFill>
                        <a:srgbClr val="000001"/>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1"/>
                      </a:solidFill>
                      <a:prstDash val="solid"/>
                      <a:round/>
                      <a:headEnd type="none" w="med" len="med"/>
                      <a:tailEnd type="none" w="med" len="med"/>
                    </a:lnB>
                    <a:solidFill>
                      <a:srgbClr val="E0E0E0"/>
                    </a:solidFill>
                  </a:tcPr>
                </a:tc>
                <a:tc>
                  <a:txBody>
                    <a:bodyPr/>
                    <a:lstStyle/>
                    <a:p>
                      <a:pPr algn="ctr">
                        <a:lnSpc>
                          <a:spcPct val="115000"/>
                        </a:lnSpc>
                        <a:spcAft>
                          <a:spcPts val="1000"/>
                        </a:spcAft>
                      </a:pPr>
                      <a:r>
                        <a:rPr lang="en-GB" sz="1100" b="1" i="1" dirty="0">
                          <a:effectLst/>
                          <a:latin typeface="Calibri" panose="020F0502020204030204" pitchFamily="34" charset="0"/>
                          <a:ea typeface="Calibri" panose="020F0502020204030204" pitchFamily="34" charset="0"/>
                          <a:cs typeface="Times New Roman" panose="02020603050405020304" pitchFamily="18" charset="0"/>
                        </a:rPr>
                        <a:t>Type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1"/>
                      </a:solidFill>
                      <a:prstDash val="solid"/>
                      <a:round/>
                      <a:headEnd type="none" w="med" len="med"/>
                      <a:tailEnd type="none" w="med" len="med"/>
                    </a:lnL>
                    <a:lnR w="12700" cap="flat" cmpd="sng" algn="ctr">
                      <a:solidFill>
                        <a:srgbClr val="000001"/>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1"/>
                      </a:solidFill>
                      <a:prstDash val="solid"/>
                      <a:round/>
                      <a:headEnd type="none" w="med" len="med"/>
                      <a:tailEnd type="none" w="med" len="med"/>
                    </a:lnB>
                    <a:solidFill>
                      <a:srgbClr val="E0E0E0"/>
                    </a:solidFill>
                  </a:tcPr>
                </a:tc>
                <a:tc>
                  <a:txBody>
                    <a:bodyPr/>
                    <a:lstStyle/>
                    <a:p>
                      <a:pPr algn="ctr">
                        <a:lnSpc>
                          <a:spcPct val="115000"/>
                        </a:lnSpc>
                        <a:spcAft>
                          <a:spcPts val="1000"/>
                        </a:spcAft>
                      </a:pPr>
                      <a:r>
                        <a:rPr lang="de-DE" sz="1100" b="1" dirty="0">
                          <a:effectLst/>
                          <a:latin typeface="Calibri" panose="020F0502020204030204" pitchFamily="34" charset="0"/>
                          <a:ea typeface="Calibri" panose="020F0502020204030204" pitchFamily="34" charset="0"/>
                          <a:cs typeface="Times New Roman" panose="02020603050405020304" pitchFamily="18" charset="0"/>
                        </a:rPr>
                        <a:t>Status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1"/>
                      </a:solidFill>
                      <a:prstDash val="solid"/>
                      <a:round/>
                      <a:headEnd type="none" w="med" len="med"/>
                      <a:tailEnd type="none" w="med" len="med"/>
                    </a:lnL>
                    <a:lnR w="12700" cap="flat" cmpd="sng" algn="ctr">
                      <a:solidFill>
                        <a:srgbClr val="000001"/>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1"/>
                      </a:solidFill>
                      <a:prstDash val="solid"/>
                      <a:round/>
                      <a:headEnd type="none" w="med" len="med"/>
                      <a:tailEnd type="none" w="med" len="med"/>
                    </a:lnB>
                    <a:solidFill>
                      <a:srgbClr val="E0E0E0"/>
                    </a:solidFill>
                  </a:tcPr>
                </a:tc>
                <a:extLst>
                  <a:ext uri="{0D108BD9-81ED-4DB2-BD59-A6C34878D82A}">
                    <a16:rowId xmlns:a16="http://schemas.microsoft.com/office/drawing/2014/main" val="1026447308"/>
                  </a:ext>
                </a:extLst>
              </a:tr>
              <a:tr h="607945">
                <a:tc>
                  <a:txBody>
                    <a:bodyPr/>
                    <a:lstStyle/>
                    <a:p>
                      <a:pPr algn="ctr">
                        <a:lnSpc>
                          <a:spcPct val="115000"/>
                        </a:lnSpc>
                        <a:spcAft>
                          <a:spcPts val="1000"/>
                        </a:spcAft>
                      </a:pPr>
                      <a:r>
                        <a:rPr lang="en-GB"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Blackberry</a:t>
                      </a:r>
                      <a:endPar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1275" marR="44450"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tc>
                  <a:txBody>
                    <a:bodyPr/>
                    <a:lstStyle/>
                    <a:p>
                      <a:pPr algn="ctr">
                        <a:lnSpc>
                          <a:spcPct val="115000"/>
                        </a:lnSpc>
                        <a:spcAft>
                          <a:spcPts val="1000"/>
                        </a:spcAft>
                      </a:pPr>
                      <a:r>
                        <a:rPr lang="en-GB"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David Flynn</a:t>
                      </a:r>
                      <a:endPar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1275" marR="44450"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tc>
                  <a:txBody>
                    <a:bodyPr/>
                    <a:lstStyle/>
                    <a:p>
                      <a:pPr algn="ctr">
                        <a:lnSpc>
                          <a:spcPct val="115000"/>
                        </a:lnSpc>
                        <a:spcAft>
                          <a:spcPts val="1000"/>
                        </a:spcAft>
                      </a:pPr>
                      <a:r>
                        <a:rPr lang="en-GB"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P,C</a:t>
                      </a:r>
                      <a:endPar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tc>
                  <a:txBody>
                    <a:bodyPr/>
                    <a:lstStyle/>
                    <a:p>
                      <a:pPr algn="ctr">
                        <a:lnSpc>
                          <a:spcPct val="115000"/>
                        </a:lnSpc>
                        <a:spcAft>
                          <a:spcPts val="1000"/>
                        </a:spcAft>
                      </a:pPr>
                      <a:r>
                        <a:rPr lang="de-DE"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Code </a:t>
                      </a:r>
                      <a:r>
                        <a:rPr lang="de-DE" sz="1100" kern="12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has</a:t>
                      </a:r>
                      <a:r>
                        <a:rPr lang="de-DE"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de-DE" sz="1100" kern="12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been</a:t>
                      </a:r>
                      <a:r>
                        <a:rPr lang="de-DE"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de-DE" sz="1100" kern="12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uploaded</a:t>
                      </a:r>
                      <a:r>
                        <a:rPr lang="de-DE"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de-DE" sz="1100" kern="12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to</a:t>
                      </a:r>
                      <a:r>
                        <a:rPr lang="de-DE"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de-DE" sz="1100" kern="12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a:t>
                      </a:r>
                      <a:r>
                        <a:rPr lang="de-DE"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GIT </a:t>
                      </a:r>
                      <a:r>
                        <a:rPr lang="de-DE" sz="1100" kern="12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including</a:t>
                      </a:r>
                      <a:r>
                        <a:rPr lang="de-DE"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initial </a:t>
                      </a:r>
                      <a:r>
                        <a:rPr lang="de-DE" sz="1100" kern="12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results</a:t>
                      </a:r>
                      <a:endPar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extLst>
                  <a:ext uri="{0D108BD9-81ED-4DB2-BD59-A6C34878D82A}">
                    <a16:rowId xmlns:a16="http://schemas.microsoft.com/office/drawing/2014/main" val="942783351"/>
                  </a:ext>
                </a:extLst>
              </a:tr>
              <a:tr h="607945">
                <a:tc>
                  <a:txBody>
                    <a:bodyPr/>
                    <a:lstStyle/>
                    <a:p>
                      <a:pPr algn="ctr">
                        <a:lnSpc>
                          <a:spcPct val="115000"/>
                        </a:lnSpc>
                        <a:spcAft>
                          <a:spcPts val="100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Tencent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1275" marR="44450"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tc>
                  <a:txBody>
                    <a:bodyPr/>
                    <a:lstStyle/>
                    <a:p>
                      <a:pPr algn="ctr">
                        <a:lnSpc>
                          <a:spcPct val="115000"/>
                        </a:lnSpc>
                        <a:spcAft>
                          <a:spcPts val="1000"/>
                        </a:spcAft>
                      </a:pPr>
                      <a:r>
                        <a:rPr lang="en-GB" sz="1100">
                          <a:effectLst/>
                          <a:latin typeface="Calibri" panose="020F0502020204030204" pitchFamily="34" charset="0"/>
                          <a:ea typeface="Calibri" panose="020F0502020204030204" pitchFamily="34" charset="0"/>
                          <a:cs typeface="Times New Roman" panose="02020603050405020304" pitchFamily="18" charset="0"/>
                        </a:rPr>
                        <a:t>Sehoon Yea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1275" marR="44450"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tc>
                  <a:txBody>
                    <a:bodyPr/>
                    <a:lstStyle/>
                    <a:p>
                      <a:pPr algn="ctr">
                        <a:lnSpc>
                          <a:spcPct val="115000"/>
                        </a:lnSpc>
                        <a:spcAft>
                          <a:spcPts val="100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C</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tc>
                  <a:txBody>
                    <a:bodyPr/>
                    <a:lstStyle/>
                    <a:p>
                      <a:pPr algn="ctr">
                        <a:lnSpc>
                          <a:spcPct val="115000"/>
                        </a:lnSpc>
                        <a:spcAft>
                          <a:spcPts val="10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extLst>
                  <a:ext uri="{0D108BD9-81ED-4DB2-BD59-A6C34878D82A}">
                    <a16:rowId xmlns:a16="http://schemas.microsoft.com/office/drawing/2014/main" val="2733193671"/>
                  </a:ext>
                </a:extLst>
              </a:tr>
            </a:tbl>
          </a:graphicData>
        </a:graphic>
      </p:graphicFrame>
    </p:spTree>
    <p:extLst>
      <p:ext uri="{BB962C8B-B14F-4D97-AF65-F5344CB8AC3E}">
        <p14:creationId xmlns:p14="http://schemas.microsoft.com/office/powerpoint/2010/main" val="20984396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FF046-2D23-4D6B-B21A-F4182DB9B558}"/>
              </a:ext>
            </a:extLst>
          </p:cNvPr>
          <p:cNvSpPr>
            <a:spLocks noGrp="1"/>
          </p:cNvSpPr>
          <p:nvPr>
            <p:ph type="title"/>
          </p:nvPr>
        </p:nvSpPr>
        <p:spPr>
          <a:xfrm>
            <a:off x="838200" y="234952"/>
            <a:ext cx="10515600" cy="892171"/>
          </a:xfrm>
        </p:spPr>
        <p:txBody>
          <a:bodyPr>
            <a:normAutofit fontScale="90000"/>
          </a:bodyPr>
          <a:lstStyle/>
          <a:p>
            <a:r>
              <a:rPr lang="en-US" dirty="0"/>
              <a:t>CE 13.14 division approximation in fixed-point calculations</a:t>
            </a:r>
            <a:endParaRPr lang="fr-FR" dirty="0"/>
          </a:p>
        </p:txBody>
      </p:sp>
      <p:sp>
        <p:nvSpPr>
          <p:cNvPr id="7" name="Content Placeholder 2">
            <a:extLst>
              <a:ext uri="{FF2B5EF4-FFF2-40B4-BE49-F238E27FC236}">
                <a16:creationId xmlns:a16="http://schemas.microsoft.com/office/drawing/2014/main" id="{BCBC0308-F4AD-4FB3-9C1F-983EB5F69DA8}"/>
              </a:ext>
            </a:extLst>
          </p:cNvPr>
          <p:cNvSpPr txBox="1">
            <a:spLocks/>
          </p:cNvSpPr>
          <p:nvPr/>
        </p:nvSpPr>
        <p:spPr>
          <a:xfrm>
            <a:off x="838200" y="5577839"/>
            <a:ext cx="10515600" cy="599123"/>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2019/05/27	Distribution of CE software and results for verification</a:t>
            </a:r>
            <a:endParaRPr lang="fr-FR" dirty="0"/>
          </a:p>
          <a:p>
            <a:r>
              <a:rPr lang="en-GB" dirty="0"/>
              <a:t>2019/06/26	</a:t>
            </a:r>
            <a:r>
              <a:rPr lang="en-US" dirty="0"/>
              <a:t>CE verification feedback</a:t>
            </a:r>
            <a:endParaRPr lang="fr-FR" dirty="0"/>
          </a:p>
        </p:txBody>
      </p:sp>
      <p:graphicFrame>
        <p:nvGraphicFramePr>
          <p:cNvPr id="4" name="Table 3">
            <a:extLst>
              <a:ext uri="{FF2B5EF4-FFF2-40B4-BE49-F238E27FC236}">
                <a16:creationId xmlns:a16="http://schemas.microsoft.com/office/drawing/2014/main" id="{DAAC47CC-717C-4C60-A952-C3EA81755EF6}"/>
              </a:ext>
            </a:extLst>
          </p:cNvPr>
          <p:cNvGraphicFramePr>
            <a:graphicFrameLocks noGrp="1"/>
          </p:cNvGraphicFramePr>
          <p:nvPr>
            <p:extLst>
              <p:ext uri="{D42A27DB-BD31-4B8C-83A1-F6EECF244321}">
                <p14:modId xmlns:p14="http://schemas.microsoft.com/office/powerpoint/2010/main" val="3142987309"/>
              </p:ext>
            </p:extLst>
          </p:nvPr>
        </p:nvGraphicFramePr>
        <p:xfrm>
          <a:off x="838200" y="1414120"/>
          <a:ext cx="10349593" cy="3039725"/>
        </p:xfrm>
        <a:graphic>
          <a:graphicData uri="http://schemas.openxmlformats.org/drawingml/2006/table">
            <a:tbl>
              <a:tblPr firstRow="1" firstCol="1" bandRow="1"/>
              <a:tblGrid>
                <a:gridCol w="2533463">
                  <a:extLst>
                    <a:ext uri="{9D8B030D-6E8A-4147-A177-3AD203B41FA5}">
                      <a16:colId xmlns:a16="http://schemas.microsoft.com/office/drawing/2014/main" val="4079492218"/>
                    </a:ext>
                  </a:extLst>
                </a:gridCol>
                <a:gridCol w="3186678">
                  <a:extLst>
                    <a:ext uri="{9D8B030D-6E8A-4147-A177-3AD203B41FA5}">
                      <a16:colId xmlns:a16="http://schemas.microsoft.com/office/drawing/2014/main" val="3522681299"/>
                    </a:ext>
                  </a:extLst>
                </a:gridCol>
                <a:gridCol w="2314726">
                  <a:extLst>
                    <a:ext uri="{9D8B030D-6E8A-4147-A177-3AD203B41FA5}">
                      <a16:colId xmlns:a16="http://schemas.microsoft.com/office/drawing/2014/main" val="3663848250"/>
                    </a:ext>
                  </a:extLst>
                </a:gridCol>
                <a:gridCol w="2314726">
                  <a:extLst>
                    <a:ext uri="{9D8B030D-6E8A-4147-A177-3AD203B41FA5}">
                      <a16:colId xmlns:a16="http://schemas.microsoft.com/office/drawing/2014/main" val="430898121"/>
                    </a:ext>
                  </a:extLst>
                </a:gridCol>
              </a:tblGrid>
              <a:tr h="607945">
                <a:tc>
                  <a:txBody>
                    <a:bodyPr/>
                    <a:lstStyle/>
                    <a:p>
                      <a:pPr algn="ctr">
                        <a:lnSpc>
                          <a:spcPct val="115000"/>
                        </a:lnSpc>
                        <a:spcAft>
                          <a:spcPts val="1000"/>
                        </a:spcAft>
                      </a:pPr>
                      <a:r>
                        <a:rPr lang="en-GB" sz="1100" b="1" i="1">
                          <a:effectLst/>
                          <a:latin typeface="Calibri" panose="020F0502020204030204" pitchFamily="34" charset="0"/>
                          <a:ea typeface="Calibri" panose="020F0502020204030204" pitchFamily="34" charset="0"/>
                          <a:cs typeface="Times New Roman" panose="02020603050405020304" pitchFamily="18" charset="0"/>
                        </a:rPr>
                        <a:t>Participant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38100" marR="44450" marT="0" marB="0">
                    <a:lnL w="12700" cap="flat" cmpd="sng" algn="ctr">
                      <a:solidFill>
                        <a:srgbClr val="000001"/>
                      </a:solidFill>
                      <a:prstDash val="solid"/>
                      <a:round/>
                      <a:headEnd type="none" w="med" len="med"/>
                      <a:tailEnd type="none" w="med" len="med"/>
                    </a:lnL>
                    <a:lnR w="12700" cap="flat" cmpd="sng" algn="ctr">
                      <a:solidFill>
                        <a:srgbClr val="000001"/>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1"/>
                      </a:solidFill>
                      <a:prstDash val="solid"/>
                      <a:round/>
                      <a:headEnd type="none" w="med" len="med"/>
                      <a:tailEnd type="none" w="med" len="med"/>
                    </a:lnB>
                    <a:solidFill>
                      <a:srgbClr val="E0E0E0"/>
                    </a:solidFill>
                  </a:tcPr>
                </a:tc>
                <a:tc>
                  <a:txBody>
                    <a:bodyPr/>
                    <a:lstStyle/>
                    <a:p>
                      <a:pPr algn="ctr">
                        <a:lnSpc>
                          <a:spcPct val="115000"/>
                        </a:lnSpc>
                        <a:spcAft>
                          <a:spcPts val="1000"/>
                        </a:spcAft>
                      </a:pPr>
                      <a:r>
                        <a:rPr lang="en-GB" sz="1100" b="1" i="1">
                          <a:effectLst/>
                          <a:latin typeface="Calibri" panose="020F0502020204030204" pitchFamily="34" charset="0"/>
                          <a:ea typeface="Calibri" panose="020F0502020204030204" pitchFamily="34" charset="0"/>
                          <a:cs typeface="Times New Roman" panose="02020603050405020304" pitchFamily="18" charset="0"/>
                        </a:rPr>
                        <a:t>Contact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38100" marR="44450" marT="0" marB="0">
                    <a:lnL w="12700" cap="flat" cmpd="sng" algn="ctr">
                      <a:solidFill>
                        <a:srgbClr val="000001"/>
                      </a:solidFill>
                      <a:prstDash val="solid"/>
                      <a:round/>
                      <a:headEnd type="none" w="med" len="med"/>
                      <a:tailEnd type="none" w="med" len="med"/>
                    </a:lnL>
                    <a:lnR w="12700" cap="flat" cmpd="sng" algn="ctr">
                      <a:solidFill>
                        <a:srgbClr val="000001"/>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1"/>
                      </a:solidFill>
                      <a:prstDash val="solid"/>
                      <a:round/>
                      <a:headEnd type="none" w="med" len="med"/>
                      <a:tailEnd type="none" w="med" len="med"/>
                    </a:lnB>
                    <a:solidFill>
                      <a:srgbClr val="E0E0E0"/>
                    </a:solidFill>
                  </a:tcPr>
                </a:tc>
                <a:tc>
                  <a:txBody>
                    <a:bodyPr/>
                    <a:lstStyle/>
                    <a:p>
                      <a:pPr algn="ctr">
                        <a:lnSpc>
                          <a:spcPct val="115000"/>
                        </a:lnSpc>
                        <a:spcAft>
                          <a:spcPts val="1000"/>
                        </a:spcAft>
                      </a:pPr>
                      <a:r>
                        <a:rPr lang="en-GB" sz="1100" b="1" i="1" dirty="0">
                          <a:effectLst/>
                          <a:latin typeface="Calibri" panose="020F0502020204030204" pitchFamily="34" charset="0"/>
                          <a:ea typeface="Calibri" panose="020F0502020204030204" pitchFamily="34" charset="0"/>
                          <a:cs typeface="Times New Roman" panose="02020603050405020304" pitchFamily="18" charset="0"/>
                        </a:rPr>
                        <a:t>Type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1"/>
                      </a:solidFill>
                      <a:prstDash val="solid"/>
                      <a:round/>
                      <a:headEnd type="none" w="med" len="med"/>
                      <a:tailEnd type="none" w="med" len="med"/>
                    </a:lnL>
                    <a:lnR w="12700" cap="flat" cmpd="sng" algn="ctr">
                      <a:solidFill>
                        <a:srgbClr val="000001"/>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1"/>
                      </a:solidFill>
                      <a:prstDash val="solid"/>
                      <a:round/>
                      <a:headEnd type="none" w="med" len="med"/>
                      <a:tailEnd type="none" w="med" len="med"/>
                    </a:lnB>
                    <a:solidFill>
                      <a:srgbClr val="E0E0E0"/>
                    </a:solidFill>
                  </a:tcPr>
                </a:tc>
                <a:tc>
                  <a:txBody>
                    <a:bodyPr/>
                    <a:lstStyle/>
                    <a:p>
                      <a:pPr algn="ctr">
                        <a:lnSpc>
                          <a:spcPct val="115000"/>
                        </a:lnSpc>
                        <a:spcAft>
                          <a:spcPts val="1000"/>
                        </a:spcAft>
                      </a:pPr>
                      <a:r>
                        <a:rPr lang="de-DE" sz="1100" b="1" dirty="0">
                          <a:effectLst/>
                          <a:latin typeface="Calibri" panose="020F0502020204030204" pitchFamily="34" charset="0"/>
                          <a:ea typeface="Calibri" panose="020F0502020204030204" pitchFamily="34" charset="0"/>
                          <a:cs typeface="Times New Roman" panose="02020603050405020304" pitchFamily="18" charset="0"/>
                        </a:rPr>
                        <a:t>Status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1"/>
                      </a:solidFill>
                      <a:prstDash val="solid"/>
                      <a:round/>
                      <a:headEnd type="none" w="med" len="med"/>
                      <a:tailEnd type="none" w="med" len="med"/>
                    </a:lnL>
                    <a:lnR w="12700" cap="flat" cmpd="sng" algn="ctr">
                      <a:solidFill>
                        <a:srgbClr val="000001"/>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1"/>
                      </a:solidFill>
                      <a:prstDash val="solid"/>
                      <a:round/>
                      <a:headEnd type="none" w="med" len="med"/>
                      <a:tailEnd type="none" w="med" len="med"/>
                    </a:lnB>
                    <a:solidFill>
                      <a:srgbClr val="E0E0E0"/>
                    </a:solidFill>
                  </a:tcPr>
                </a:tc>
                <a:extLst>
                  <a:ext uri="{0D108BD9-81ED-4DB2-BD59-A6C34878D82A}">
                    <a16:rowId xmlns:a16="http://schemas.microsoft.com/office/drawing/2014/main" val="1026447308"/>
                  </a:ext>
                </a:extLst>
              </a:tr>
              <a:tr h="607945">
                <a:tc>
                  <a:txBody>
                    <a:bodyPr/>
                    <a:lstStyle/>
                    <a:p>
                      <a:pPr algn="ctr">
                        <a:lnSpc>
                          <a:spcPct val="115000"/>
                        </a:lnSpc>
                        <a:spcAft>
                          <a:spcPts val="1000"/>
                        </a:spcAft>
                      </a:pPr>
                      <a:r>
                        <a:rPr lang="en-US" sz="1100" kern="1200" dirty="0">
                          <a:solidFill>
                            <a:schemeClr val="tx1"/>
                          </a:solidFill>
                          <a:effectLst/>
                          <a:latin typeface="Calibri" panose="020F0502020204030204" pitchFamily="34" charset="0"/>
                          <a:ea typeface="+mn-ea"/>
                          <a:cs typeface="Times New Roman" panose="02020603050405020304" pitchFamily="18" charset="0"/>
                        </a:rPr>
                        <a:t>Apple</a:t>
                      </a:r>
                      <a:endPar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1275" marR="44450"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tc>
                  <a:txBody>
                    <a:bodyPr/>
                    <a:lstStyle/>
                    <a:p>
                      <a:pPr algn="ctr">
                        <a:lnSpc>
                          <a:spcPct val="115000"/>
                        </a:lnSpc>
                        <a:spcAft>
                          <a:spcPts val="10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Khaled Mammou</a:t>
                      </a:r>
                    </a:p>
                  </a:txBody>
                  <a:tcPr marL="41275" marR="44450"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tc>
                  <a:txBody>
                    <a:bodyPr/>
                    <a:lstStyle/>
                    <a:p>
                      <a:pPr algn="ctr">
                        <a:lnSpc>
                          <a:spcPct val="115000"/>
                        </a:lnSpc>
                        <a:spcAft>
                          <a:spcPts val="1000"/>
                        </a:spcAft>
                      </a:pPr>
                      <a:r>
                        <a:rPr lang="de-DE" sz="1100" dirty="0">
                          <a:effectLst/>
                          <a:latin typeface="Calibri" panose="020F0502020204030204" pitchFamily="34" charset="0"/>
                          <a:ea typeface="Calibri" panose="020F0502020204030204" pitchFamily="34" charset="0"/>
                          <a:cs typeface="Times New Roman" panose="02020603050405020304" pitchFamily="18" charset="0"/>
                        </a:rPr>
                        <a:t>P</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tc>
                  <a:txBody>
                    <a:bodyPr/>
                    <a:lstStyle/>
                    <a:p>
                      <a:pPr algn="ctr">
                        <a:lnSpc>
                          <a:spcPct val="115000"/>
                        </a:lnSpc>
                        <a:spcAft>
                          <a:spcPts val="1000"/>
                        </a:spcAft>
                      </a:pPr>
                      <a:r>
                        <a:rPr lang="de-DE" sz="1100" dirty="0" err="1">
                          <a:effectLst/>
                          <a:latin typeface="Calibri" panose="020F0502020204030204" pitchFamily="34" charset="0"/>
                          <a:ea typeface="Calibri" panose="020F0502020204030204" pitchFamily="34" charset="0"/>
                          <a:cs typeface="Times New Roman" panose="02020603050405020304" pitchFamily="18" charset="0"/>
                        </a:rPr>
                        <a:t>No</a:t>
                      </a:r>
                      <a:r>
                        <a:rPr lang="de-DE" sz="1100" dirty="0">
                          <a:effectLst/>
                          <a:latin typeface="Calibri" panose="020F0502020204030204" pitchFamily="34" charset="0"/>
                          <a:ea typeface="Calibri" panose="020F0502020204030204" pitchFamily="34" charset="0"/>
                          <a:cs typeface="Times New Roman" panose="02020603050405020304" pitchFamily="18" charset="0"/>
                        </a:rPr>
                        <a:t> </a:t>
                      </a:r>
                      <a:r>
                        <a:rPr lang="de-DE" sz="1100" dirty="0" err="1">
                          <a:effectLst/>
                          <a:latin typeface="Calibri" panose="020F0502020204030204" pitchFamily="34" charset="0"/>
                          <a:ea typeface="Calibri" panose="020F0502020204030204" pitchFamily="34" charset="0"/>
                          <a:cs typeface="Times New Roman" panose="02020603050405020304" pitchFamily="18" charset="0"/>
                        </a:rPr>
                        <a:t>progress</a:t>
                      </a:r>
                      <a:r>
                        <a:rPr lang="de-DE" sz="1100" dirty="0">
                          <a:effectLst/>
                          <a:latin typeface="Calibri" panose="020F0502020204030204" pitchFamily="34" charset="0"/>
                          <a:ea typeface="Calibri" panose="020F0502020204030204" pitchFamily="34" charset="0"/>
                          <a:cs typeface="Times New Roman" panose="02020603050405020304" pitchFamily="18" charset="0"/>
                        </a:rPr>
                        <a:t> so </a:t>
                      </a:r>
                      <a:r>
                        <a:rPr lang="de-DE" sz="1100">
                          <a:effectLst/>
                          <a:latin typeface="Calibri" panose="020F0502020204030204" pitchFamily="34" charset="0"/>
                          <a:ea typeface="Calibri" panose="020F0502020204030204" pitchFamily="34" charset="0"/>
                          <a:cs typeface="Times New Roman" panose="02020603050405020304" pitchFamily="18" charset="0"/>
                        </a:rPr>
                        <a:t>far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extLst>
                  <a:ext uri="{0D108BD9-81ED-4DB2-BD59-A6C34878D82A}">
                    <a16:rowId xmlns:a16="http://schemas.microsoft.com/office/drawing/2014/main" val="4291995968"/>
                  </a:ext>
                </a:extLst>
              </a:tr>
              <a:tr h="607945">
                <a:tc>
                  <a:txBody>
                    <a:bodyPr/>
                    <a:lstStyle/>
                    <a:p>
                      <a:pPr algn="ctr">
                        <a:lnSpc>
                          <a:spcPct val="115000"/>
                        </a:lnSpc>
                        <a:spcAft>
                          <a:spcPts val="1000"/>
                        </a:spcAft>
                      </a:pPr>
                      <a:r>
                        <a:rPr lang="en-US" sz="1100" dirty="0" err="1">
                          <a:effectLst/>
                          <a:latin typeface="Calibri" panose="020F0502020204030204" pitchFamily="34" charset="0"/>
                          <a:ea typeface="Calibri" panose="020F0502020204030204" pitchFamily="34" charset="0"/>
                          <a:cs typeface="Times New Roman" panose="02020603050405020304" pitchFamily="18" charset="0"/>
                        </a:rPr>
                        <a:t>Hanyang</a:t>
                      </a:r>
                      <a:r>
                        <a:rPr lang="en-US" sz="1100" dirty="0">
                          <a:effectLst/>
                          <a:latin typeface="Calibri" panose="020F0502020204030204" pitchFamily="34" charset="0"/>
                          <a:ea typeface="Calibri" panose="020F0502020204030204" pitchFamily="34" charset="0"/>
                          <a:cs typeface="Times New Roman" panose="02020603050405020304" pitchFamily="18" charset="0"/>
                        </a:rPr>
                        <a:t> University</a:t>
                      </a:r>
                    </a:p>
                  </a:txBody>
                  <a:tcPr marL="41275" marR="44450"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tc>
                  <a:txBody>
                    <a:bodyPr/>
                    <a:lstStyle/>
                    <a:p>
                      <a:pPr algn="ctr">
                        <a:lnSpc>
                          <a:spcPct val="115000"/>
                        </a:lnSpc>
                        <a:spcAft>
                          <a:spcPts val="1000"/>
                        </a:spcAft>
                      </a:pPr>
                      <a:r>
                        <a:rPr lang="en-US" sz="1100" dirty="0" err="1">
                          <a:effectLst/>
                          <a:latin typeface="Calibri" panose="020F0502020204030204" pitchFamily="34" charset="0"/>
                          <a:ea typeface="Calibri" panose="020F0502020204030204" pitchFamily="34" charset="0"/>
                          <a:cs typeface="Times New Roman" panose="02020603050405020304" pitchFamily="18" charset="0"/>
                        </a:rPr>
                        <a:t>Euee</a:t>
                      </a:r>
                      <a:r>
                        <a:rPr lang="en-US" sz="1100" dirty="0">
                          <a:effectLst/>
                          <a:latin typeface="Calibri" panose="020F0502020204030204" pitchFamily="34" charset="0"/>
                          <a:ea typeface="Calibri" panose="020F0502020204030204" pitchFamily="34" charset="0"/>
                          <a:cs typeface="Times New Roman" panose="02020603050405020304" pitchFamily="18" charset="0"/>
                        </a:rPr>
                        <a:t> Jang</a:t>
                      </a:r>
                    </a:p>
                  </a:txBody>
                  <a:tcPr marL="41275" marR="44450"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tc>
                  <a:txBody>
                    <a:bodyPr/>
                    <a:lstStyle/>
                    <a:p>
                      <a:pPr algn="ctr">
                        <a:lnSpc>
                          <a:spcPct val="115000"/>
                        </a:lnSpc>
                        <a:spcAft>
                          <a:spcPts val="1000"/>
                        </a:spcAft>
                      </a:pPr>
                      <a:r>
                        <a:rPr lang="de-DE" sz="1100" dirty="0">
                          <a:effectLst/>
                          <a:latin typeface="Calibri" panose="020F0502020204030204" pitchFamily="34" charset="0"/>
                          <a:ea typeface="Calibri" panose="020F0502020204030204" pitchFamily="34" charset="0"/>
                          <a:cs typeface="Times New Roman" panose="02020603050405020304" pitchFamily="18" charset="0"/>
                        </a:rPr>
                        <a:t>C</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tc>
                  <a:txBody>
                    <a:bodyPr/>
                    <a:lstStyle/>
                    <a:p>
                      <a:pPr algn="ctr">
                        <a:lnSpc>
                          <a:spcPct val="115000"/>
                        </a:lnSpc>
                        <a:spcAft>
                          <a:spcPts val="1000"/>
                        </a:spcAft>
                      </a:pP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extLst>
                  <a:ext uri="{0D108BD9-81ED-4DB2-BD59-A6C34878D82A}">
                    <a16:rowId xmlns:a16="http://schemas.microsoft.com/office/drawing/2014/main" val="942783351"/>
                  </a:ext>
                </a:extLst>
              </a:tr>
              <a:tr h="607945">
                <a:tc>
                  <a:txBody>
                    <a:bodyPr/>
                    <a:lstStyle/>
                    <a:p>
                      <a:pPr algn="ctr">
                        <a:lnSpc>
                          <a:spcPct val="115000"/>
                        </a:lnSpc>
                        <a:spcAft>
                          <a:spcPts val="10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Sony</a:t>
                      </a:r>
                    </a:p>
                  </a:txBody>
                  <a:tcPr marL="41275" marR="44450"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tc>
                  <a:txBody>
                    <a:bodyPr/>
                    <a:lstStyle/>
                    <a:p>
                      <a:pPr algn="ctr">
                        <a:lnSpc>
                          <a:spcPct val="115000"/>
                        </a:lnSpc>
                        <a:spcAft>
                          <a:spcPts val="10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Alexandre </a:t>
                      </a:r>
                      <a:r>
                        <a:rPr lang="en-US" sz="1100" dirty="0" err="1">
                          <a:effectLst/>
                          <a:latin typeface="Calibri" panose="020F0502020204030204" pitchFamily="34" charset="0"/>
                          <a:ea typeface="Calibri" panose="020F0502020204030204" pitchFamily="34" charset="0"/>
                          <a:cs typeface="Times New Roman" panose="02020603050405020304" pitchFamily="18" charset="0"/>
                        </a:rPr>
                        <a:t>Zaghetto</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Danillo Graziosi</a:t>
                      </a:r>
                    </a:p>
                  </a:txBody>
                  <a:tcPr marL="41275" marR="44450"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tc>
                  <a:txBody>
                    <a:bodyPr/>
                    <a:lstStyle/>
                    <a:p>
                      <a:pPr algn="ctr">
                        <a:lnSpc>
                          <a:spcPct val="115000"/>
                        </a:lnSpc>
                        <a:spcAft>
                          <a:spcPts val="1000"/>
                        </a:spcAft>
                      </a:pPr>
                      <a:r>
                        <a:rPr lang="de-DE" sz="1100" dirty="0">
                          <a:effectLst/>
                          <a:latin typeface="Calibri" panose="020F0502020204030204" pitchFamily="34" charset="0"/>
                          <a:ea typeface="Calibri" panose="020F0502020204030204" pitchFamily="34" charset="0"/>
                          <a:cs typeface="Times New Roman" panose="02020603050405020304" pitchFamily="18" charset="0"/>
                        </a:rPr>
                        <a:t>C</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tc>
                  <a:txBody>
                    <a:bodyPr/>
                    <a:lstStyle/>
                    <a:p>
                      <a:pPr algn="ctr">
                        <a:lnSpc>
                          <a:spcPct val="115000"/>
                        </a:lnSpc>
                        <a:spcAft>
                          <a:spcPts val="1000"/>
                        </a:spcAft>
                      </a:pP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extLst>
                  <a:ext uri="{0D108BD9-81ED-4DB2-BD59-A6C34878D82A}">
                    <a16:rowId xmlns:a16="http://schemas.microsoft.com/office/drawing/2014/main" val="1116043035"/>
                  </a:ext>
                </a:extLst>
              </a:tr>
              <a:tr h="607945">
                <a:tc>
                  <a:txBody>
                    <a:bodyPr/>
                    <a:lstStyle/>
                    <a:p>
                      <a:pPr algn="ctr">
                        <a:lnSpc>
                          <a:spcPct val="115000"/>
                        </a:lnSpc>
                        <a:spcAft>
                          <a:spcPts val="10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Tencent</a:t>
                      </a:r>
                    </a:p>
                  </a:txBody>
                  <a:tcPr marL="41275" marR="44450"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tc>
                  <a:txBody>
                    <a:bodyPr/>
                    <a:lstStyle/>
                    <a:p>
                      <a:pPr algn="ctr">
                        <a:lnSpc>
                          <a:spcPct val="115000"/>
                        </a:lnSpc>
                        <a:spcAft>
                          <a:spcPts val="1000"/>
                        </a:spcAft>
                      </a:pPr>
                      <a:r>
                        <a:rPr lang="en-US" sz="1100" dirty="0" err="1">
                          <a:effectLst/>
                          <a:latin typeface="Calibri" panose="020F0502020204030204" pitchFamily="34" charset="0"/>
                          <a:ea typeface="Calibri" panose="020F0502020204030204" pitchFamily="34" charset="0"/>
                          <a:cs typeface="Times New Roman" panose="02020603050405020304" pitchFamily="18" charset="0"/>
                        </a:rPr>
                        <a:t>Sehoon</a:t>
                      </a:r>
                      <a:r>
                        <a:rPr lang="en-US" sz="1100" dirty="0">
                          <a:effectLst/>
                          <a:latin typeface="Calibri" panose="020F0502020204030204" pitchFamily="34" charset="0"/>
                          <a:ea typeface="Calibri" panose="020F0502020204030204" pitchFamily="34" charset="0"/>
                          <a:cs typeface="Times New Roman" panose="02020603050405020304" pitchFamily="18" charset="0"/>
                        </a:rPr>
                        <a:t> Yea</a:t>
                      </a:r>
                    </a:p>
                  </a:txBody>
                  <a:tcPr marL="41275" marR="44450"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tc>
                  <a:txBody>
                    <a:bodyPr/>
                    <a:lstStyle/>
                    <a:p>
                      <a:pPr algn="ctr">
                        <a:lnSpc>
                          <a:spcPct val="115000"/>
                        </a:lnSpc>
                        <a:spcAft>
                          <a:spcPts val="1000"/>
                        </a:spcAft>
                      </a:pPr>
                      <a:r>
                        <a:rPr lang="de-DE" sz="1100" dirty="0">
                          <a:effectLst/>
                          <a:latin typeface="Calibri" panose="020F0502020204030204" pitchFamily="34" charset="0"/>
                          <a:ea typeface="Calibri" panose="020F0502020204030204" pitchFamily="34" charset="0"/>
                          <a:cs typeface="Times New Roman" panose="02020603050405020304" pitchFamily="18" charset="0"/>
                        </a:rPr>
                        <a:t>C</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tc>
                  <a:txBody>
                    <a:bodyPr/>
                    <a:lstStyle/>
                    <a:p>
                      <a:pPr algn="ctr">
                        <a:lnSpc>
                          <a:spcPct val="115000"/>
                        </a:lnSpc>
                        <a:spcAft>
                          <a:spcPts val="10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extLst>
                  <a:ext uri="{0D108BD9-81ED-4DB2-BD59-A6C34878D82A}">
                    <a16:rowId xmlns:a16="http://schemas.microsoft.com/office/drawing/2014/main" val="4158120122"/>
                  </a:ext>
                </a:extLst>
              </a:tr>
            </a:tbl>
          </a:graphicData>
        </a:graphic>
      </p:graphicFrame>
    </p:spTree>
    <p:extLst>
      <p:ext uri="{BB962C8B-B14F-4D97-AF65-F5344CB8AC3E}">
        <p14:creationId xmlns:p14="http://schemas.microsoft.com/office/powerpoint/2010/main" val="33124867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FF046-2D23-4D6B-B21A-F4182DB9B558}"/>
              </a:ext>
            </a:extLst>
          </p:cNvPr>
          <p:cNvSpPr>
            <a:spLocks noGrp="1"/>
          </p:cNvSpPr>
          <p:nvPr>
            <p:ph type="title"/>
          </p:nvPr>
        </p:nvSpPr>
        <p:spPr>
          <a:xfrm>
            <a:off x="838200" y="234952"/>
            <a:ext cx="10515600" cy="892171"/>
          </a:xfrm>
        </p:spPr>
        <p:txBody>
          <a:bodyPr>
            <a:normAutofit fontScale="90000"/>
          </a:bodyPr>
          <a:lstStyle/>
          <a:p>
            <a:r>
              <a:rPr lang="en-US" dirty="0"/>
              <a:t>CE 13.15 on </a:t>
            </a:r>
            <a:r>
              <a:rPr lang="en-US" dirty="0" err="1"/>
              <a:t>LoD</a:t>
            </a:r>
            <a:r>
              <a:rPr lang="en-US" dirty="0"/>
              <a:t> generation for spatial scalability</a:t>
            </a:r>
            <a:endParaRPr lang="fr-FR" dirty="0"/>
          </a:p>
        </p:txBody>
      </p:sp>
      <p:sp>
        <p:nvSpPr>
          <p:cNvPr id="7" name="Content Placeholder 2">
            <a:extLst>
              <a:ext uri="{FF2B5EF4-FFF2-40B4-BE49-F238E27FC236}">
                <a16:creationId xmlns:a16="http://schemas.microsoft.com/office/drawing/2014/main" id="{BCBC0308-F4AD-4FB3-9C1F-983EB5F69DA8}"/>
              </a:ext>
            </a:extLst>
          </p:cNvPr>
          <p:cNvSpPr txBox="1">
            <a:spLocks/>
          </p:cNvSpPr>
          <p:nvPr/>
        </p:nvSpPr>
        <p:spPr>
          <a:xfrm>
            <a:off x="838200" y="5577839"/>
            <a:ext cx="10515600" cy="599123"/>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2019/05/27	G-PCC CE Software and results are released to cross-checkers</a:t>
            </a:r>
            <a:endParaRPr lang="fr-FR" dirty="0"/>
          </a:p>
          <a:p>
            <a:r>
              <a:rPr lang="en-GB" dirty="0"/>
              <a:t>2019/06/26	</a:t>
            </a:r>
            <a:r>
              <a:rPr lang="en-US" dirty="0"/>
              <a:t>G-PCC Preliminary feedback from cross-checkers to proponents</a:t>
            </a:r>
            <a:endParaRPr lang="fr-FR" dirty="0"/>
          </a:p>
        </p:txBody>
      </p:sp>
      <p:graphicFrame>
        <p:nvGraphicFramePr>
          <p:cNvPr id="8" name="Table 7">
            <a:extLst>
              <a:ext uri="{FF2B5EF4-FFF2-40B4-BE49-F238E27FC236}">
                <a16:creationId xmlns:a16="http://schemas.microsoft.com/office/drawing/2014/main" id="{B7195638-9664-4625-A33D-3DB42447F887}"/>
              </a:ext>
            </a:extLst>
          </p:cNvPr>
          <p:cNvGraphicFramePr>
            <a:graphicFrameLocks noGrp="1"/>
          </p:cNvGraphicFramePr>
          <p:nvPr>
            <p:extLst>
              <p:ext uri="{D42A27DB-BD31-4B8C-83A1-F6EECF244321}">
                <p14:modId xmlns:p14="http://schemas.microsoft.com/office/powerpoint/2010/main" val="4110760209"/>
              </p:ext>
            </p:extLst>
          </p:nvPr>
        </p:nvGraphicFramePr>
        <p:xfrm>
          <a:off x="838200" y="1127123"/>
          <a:ext cx="9601199" cy="3707799"/>
        </p:xfrm>
        <a:graphic>
          <a:graphicData uri="http://schemas.openxmlformats.org/drawingml/2006/table">
            <a:tbl>
              <a:tblPr firstRow="1" firstCol="1" bandRow="1"/>
              <a:tblGrid>
                <a:gridCol w="1210115">
                  <a:extLst>
                    <a:ext uri="{9D8B030D-6E8A-4147-A177-3AD203B41FA5}">
                      <a16:colId xmlns:a16="http://schemas.microsoft.com/office/drawing/2014/main" val="1153530763"/>
                    </a:ext>
                  </a:extLst>
                </a:gridCol>
                <a:gridCol w="2185877">
                  <a:extLst>
                    <a:ext uri="{9D8B030D-6E8A-4147-A177-3AD203B41FA5}">
                      <a16:colId xmlns:a16="http://schemas.microsoft.com/office/drawing/2014/main" val="3851856071"/>
                    </a:ext>
                  </a:extLst>
                </a:gridCol>
                <a:gridCol w="1346466">
                  <a:extLst>
                    <a:ext uri="{9D8B030D-6E8A-4147-A177-3AD203B41FA5}">
                      <a16:colId xmlns:a16="http://schemas.microsoft.com/office/drawing/2014/main" val="1132097859"/>
                    </a:ext>
                  </a:extLst>
                </a:gridCol>
                <a:gridCol w="4858741">
                  <a:extLst>
                    <a:ext uri="{9D8B030D-6E8A-4147-A177-3AD203B41FA5}">
                      <a16:colId xmlns:a16="http://schemas.microsoft.com/office/drawing/2014/main" val="3483799572"/>
                    </a:ext>
                  </a:extLst>
                </a:gridCol>
              </a:tblGrid>
              <a:tr h="403599">
                <a:tc>
                  <a:txBody>
                    <a:bodyPr/>
                    <a:lstStyle/>
                    <a:p>
                      <a:pPr algn="ctr">
                        <a:lnSpc>
                          <a:spcPct val="115000"/>
                        </a:lnSpc>
                        <a:spcAft>
                          <a:spcPts val="1000"/>
                        </a:spcAft>
                      </a:pPr>
                      <a:r>
                        <a:rPr lang="en-US" sz="1100" b="1" i="1">
                          <a:effectLst/>
                          <a:latin typeface="Calibri" panose="020F0502020204030204" pitchFamily="34" charset="0"/>
                          <a:ea typeface="Yu Mincho" panose="02020400000000000000" pitchFamily="18" charset="-128"/>
                          <a:cs typeface="Times New Roman" panose="02020603050405020304" pitchFamily="18" charset="0"/>
                        </a:rPr>
                        <a:t>Participant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15000"/>
                        </a:lnSpc>
                        <a:spcAft>
                          <a:spcPts val="1000"/>
                        </a:spcAft>
                      </a:pPr>
                      <a:r>
                        <a:rPr lang="en-US" sz="1100" b="1" i="1">
                          <a:effectLst/>
                          <a:latin typeface="Calibri" panose="020F0502020204030204" pitchFamily="34" charset="0"/>
                          <a:ea typeface="Yu Mincho" panose="02020400000000000000" pitchFamily="18" charset="-128"/>
                          <a:cs typeface="Times New Roman" panose="02020603050405020304" pitchFamily="18" charset="0"/>
                        </a:rPr>
                        <a:t>Contact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15000"/>
                        </a:lnSpc>
                        <a:spcAft>
                          <a:spcPts val="1000"/>
                        </a:spcAft>
                      </a:pPr>
                      <a:r>
                        <a:rPr lang="en-US" sz="1100" b="1" i="1" dirty="0">
                          <a:effectLst/>
                          <a:latin typeface="Calibri" panose="020F0502020204030204" pitchFamily="34" charset="0"/>
                          <a:ea typeface="Yu Mincho" panose="02020400000000000000" pitchFamily="18" charset="-128"/>
                          <a:cs typeface="Times New Roman" panose="02020603050405020304" pitchFamily="18" charset="0"/>
                        </a:rPr>
                        <a:t>Type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15000"/>
                        </a:lnSpc>
                        <a:spcAft>
                          <a:spcPts val="1000"/>
                        </a:spcAft>
                      </a:pPr>
                      <a:r>
                        <a:rPr lang="de-DE" sz="1100" b="1" dirty="0">
                          <a:effectLst/>
                          <a:latin typeface="Calibri" panose="020F0502020204030204" pitchFamily="34" charset="0"/>
                          <a:ea typeface="Calibri" panose="020F0502020204030204" pitchFamily="34" charset="0"/>
                          <a:cs typeface="Times New Roman" panose="02020603050405020304" pitchFamily="18" charset="0"/>
                        </a:rPr>
                        <a:t>Status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extLst>
                  <a:ext uri="{0D108BD9-81ED-4DB2-BD59-A6C34878D82A}">
                    <a16:rowId xmlns:a16="http://schemas.microsoft.com/office/drawing/2014/main" val="13173957"/>
                  </a:ext>
                </a:extLst>
              </a:tr>
              <a:tr h="832334">
                <a:tc>
                  <a:txBody>
                    <a:bodyPr/>
                    <a:lstStyle/>
                    <a:p>
                      <a:pPr algn="ctr">
                        <a:lnSpc>
                          <a:spcPct val="115000"/>
                        </a:lnSpc>
                        <a:spcAft>
                          <a:spcPts val="100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Sony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dirty="0" err="1">
                          <a:effectLst/>
                          <a:latin typeface="Calibri" panose="020F0502020204030204" pitchFamily="34" charset="0"/>
                          <a:ea typeface="Times New Roman" panose="02020603050405020304" pitchFamily="18" charset="0"/>
                          <a:cs typeface="Times New Roman" panose="02020603050405020304" pitchFamily="18" charset="0"/>
                        </a:rPr>
                        <a:t>Ohji</a:t>
                      </a: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 Nakagami</a:t>
                      </a:r>
                      <a:br>
                        <a:rPr lang="en-US" sz="1100" dirty="0">
                          <a:effectLst/>
                          <a:latin typeface="Calibri" panose="020F0502020204030204" pitchFamily="34" charset="0"/>
                          <a:ea typeface="Times New Roman" panose="02020603050405020304" pitchFamily="18" charset="0"/>
                          <a:cs typeface="Times New Roman" panose="02020603050405020304" pitchFamily="18" charset="0"/>
                        </a:rPr>
                      </a:br>
                      <a:r>
                        <a:rPr lang="en-US" sz="1100" dirty="0" err="1">
                          <a:effectLst/>
                          <a:latin typeface="Calibri" panose="020F0502020204030204" pitchFamily="34" charset="0"/>
                          <a:ea typeface="Yu Mincho" panose="02020400000000000000" pitchFamily="18" charset="-128"/>
                          <a:cs typeface="Times New Roman" panose="02020603050405020304" pitchFamily="18" charset="0"/>
                        </a:rPr>
                        <a:t>Satrou</a:t>
                      </a:r>
                      <a:r>
                        <a:rPr lang="en-US" sz="1100" dirty="0">
                          <a:effectLst/>
                          <a:latin typeface="Calibri" panose="020F0502020204030204" pitchFamily="34" charset="0"/>
                          <a:ea typeface="Yu Mincho" panose="02020400000000000000" pitchFamily="18" charset="-128"/>
                          <a:cs typeface="Times New Roman" panose="02020603050405020304" pitchFamily="18" charset="0"/>
                        </a:rPr>
                        <a:t> Kuma</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dirty="0">
                          <a:effectLst/>
                          <a:latin typeface="Calibri" panose="020F0502020204030204" pitchFamily="34" charset="0"/>
                          <a:ea typeface="Yu Mincho" panose="02020400000000000000" pitchFamily="18" charset="-128"/>
                          <a:cs typeface="Times New Roman" panose="02020603050405020304" pitchFamily="18" charset="0"/>
                        </a:rPr>
                        <a:t>P</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de-DE" sz="1100" dirty="0">
                          <a:effectLst/>
                          <a:latin typeface="Calibri" panose="020F0502020204030204" pitchFamily="34" charset="0"/>
                          <a:ea typeface="Calibri" panose="020F0502020204030204" pitchFamily="34" charset="0"/>
                          <a:cs typeface="Times New Roman" panose="02020603050405020304" pitchFamily="18" charset="0"/>
                        </a:rPr>
                        <a:t>SW </a:t>
                      </a:r>
                      <a:r>
                        <a:rPr lang="de-DE" sz="1100" dirty="0" err="1">
                          <a:effectLst/>
                          <a:latin typeface="Calibri" panose="020F0502020204030204" pitchFamily="34" charset="0"/>
                          <a:ea typeface="Calibri" panose="020F0502020204030204" pitchFamily="34" charset="0"/>
                          <a:cs typeface="Times New Roman" panose="02020603050405020304" pitchFamily="18" charset="0"/>
                        </a:rPr>
                        <a:t>has</a:t>
                      </a:r>
                      <a:r>
                        <a:rPr lang="de-DE" sz="1100" dirty="0">
                          <a:effectLst/>
                          <a:latin typeface="Calibri" panose="020F0502020204030204" pitchFamily="34" charset="0"/>
                          <a:ea typeface="Calibri" panose="020F0502020204030204" pitchFamily="34" charset="0"/>
                          <a:cs typeface="Times New Roman" panose="02020603050405020304" pitchFamily="18" charset="0"/>
                        </a:rPr>
                        <a:t> </a:t>
                      </a:r>
                      <a:r>
                        <a:rPr lang="de-DE" sz="1100" dirty="0" err="1">
                          <a:effectLst/>
                          <a:latin typeface="Calibri" panose="020F0502020204030204" pitchFamily="34" charset="0"/>
                          <a:ea typeface="Calibri" panose="020F0502020204030204" pitchFamily="34" charset="0"/>
                          <a:cs typeface="Times New Roman" panose="02020603050405020304" pitchFamily="18" charset="0"/>
                        </a:rPr>
                        <a:t>been</a:t>
                      </a:r>
                      <a:r>
                        <a:rPr lang="de-DE" sz="1100" dirty="0">
                          <a:effectLst/>
                          <a:latin typeface="Calibri" panose="020F0502020204030204" pitchFamily="34" charset="0"/>
                          <a:ea typeface="Calibri" panose="020F0502020204030204" pitchFamily="34" charset="0"/>
                          <a:cs typeface="Times New Roman" panose="02020603050405020304" pitchFamily="18" charset="0"/>
                        </a:rPr>
                        <a:t> </a:t>
                      </a:r>
                      <a:r>
                        <a:rPr lang="de-DE" sz="1100" dirty="0" err="1">
                          <a:effectLst/>
                          <a:latin typeface="Calibri" panose="020F0502020204030204" pitchFamily="34" charset="0"/>
                          <a:ea typeface="Calibri" panose="020F0502020204030204" pitchFamily="34" charset="0"/>
                          <a:cs typeface="Times New Roman" panose="02020603050405020304" pitchFamily="18" charset="0"/>
                        </a:rPr>
                        <a:t>uploaded</a:t>
                      </a:r>
                      <a:r>
                        <a:rPr lang="de-DE" sz="1100" dirty="0">
                          <a:effectLst/>
                          <a:latin typeface="Calibri" panose="020F0502020204030204" pitchFamily="34" charset="0"/>
                          <a:ea typeface="Calibri" panose="020F0502020204030204" pitchFamily="34" charset="0"/>
                          <a:cs typeface="Times New Roman" panose="02020603050405020304" pitchFamily="18" charset="0"/>
                        </a:rPr>
                        <a:t> </a:t>
                      </a:r>
                      <a:r>
                        <a:rPr lang="de-DE" sz="1100" dirty="0" err="1">
                          <a:effectLst/>
                          <a:latin typeface="Calibri" panose="020F0502020204030204" pitchFamily="34" charset="0"/>
                          <a:ea typeface="Calibri" panose="020F0502020204030204" pitchFamily="34" charset="0"/>
                          <a:cs typeface="Times New Roman" panose="02020603050405020304" pitchFamily="18" charset="0"/>
                        </a:rPr>
                        <a:t>to</a:t>
                      </a:r>
                      <a:r>
                        <a:rPr lang="de-DE" sz="1100" dirty="0">
                          <a:effectLst/>
                          <a:latin typeface="Calibri" panose="020F0502020204030204" pitchFamily="34" charset="0"/>
                          <a:ea typeface="Calibri" panose="020F0502020204030204" pitchFamily="34" charset="0"/>
                          <a:cs typeface="Times New Roman" panose="02020603050405020304" pitchFamily="18" charset="0"/>
                        </a:rPr>
                        <a:t> </a:t>
                      </a:r>
                      <a:r>
                        <a:rPr lang="de-DE" sz="1100" dirty="0" err="1">
                          <a:effectLst/>
                          <a:latin typeface="Calibri" panose="020F0502020204030204" pitchFamily="34" charset="0"/>
                          <a:ea typeface="Calibri" panose="020F0502020204030204" pitchFamily="34" charset="0"/>
                          <a:cs typeface="Times New Roman" panose="02020603050405020304" pitchFamily="18" charset="0"/>
                        </a:rPr>
                        <a:t>the</a:t>
                      </a:r>
                      <a:r>
                        <a:rPr lang="de-DE" sz="1100" dirty="0">
                          <a:effectLst/>
                          <a:latin typeface="Calibri" panose="020F0502020204030204" pitchFamily="34" charset="0"/>
                          <a:ea typeface="Calibri" panose="020F0502020204030204" pitchFamily="34" charset="0"/>
                          <a:cs typeface="Times New Roman" panose="02020603050405020304" pitchFamily="18" charset="0"/>
                        </a:rPr>
                        <a:t> GIT. LG and </a:t>
                      </a:r>
                      <a:r>
                        <a:rPr lang="de-DE" sz="1100" dirty="0" err="1">
                          <a:effectLst/>
                          <a:latin typeface="Calibri" panose="020F0502020204030204" pitchFamily="34" charset="0"/>
                          <a:ea typeface="Calibri" panose="020F0502020204030204" pitchFamily="34" charset="0"/>
                          <a:cs typeface="Times New Roman" panose="02020603050405020304" pitchFamily="18" charset="0"/>
                        </a:rPr>
                        <a:t>Hanyang</a:t>
                      </a:r>
                      <a:r>
                        <a:rPr lang="de-DE" sz="1100" dirty="0">
                          <a:effectLst/>
                          <a:latin typeface="Calibri" panose="020F0502020204030204" pitchFamily="34" charset="0"/>
                          <a:ea typeface="Calibri" panose="020F0502020204030204" pitchFamily="34" charset="0"/>
                          <a:cs typeface="Times New Roman" panose="02020603050405020304" pitchFamily="18" charset="0"/>
                        </a:rPr>
                        <a:t> </a:t>
                      </a:r>
                      <a:r>
                        <a:rPr lang="de-DE" sz="1100" dirty="0" err="1">
                          <a:effectLst/>
                          <a:latin typeface="Calibri" panose="020F0502020204030204" pitchFamily="34" charset="0"/>
                          <a:ea typeface="Calibri" panose="020F0502020204030204" pitchFamily="34" charset="0"/>
                          <a:cs typeface="Times New Roman" panose="02020603050405020304" pitchFamily="18" charset="0"/>
                        </a:rPr>
                        <a:t>completed</a:t>
                      </a:r>
                      <a:r>
                        <a:rPr lang="de-DE" sz="1100" dirty="0">
                          <a:effectLst/>
                          <a:latin typeface="Calibri" panose="020F0502020204030204" pitchFamily="34" charset="0"/>
                          <a:ea typeface="Calibri" panose="020F0502020204030204" pitchFamily="34" charset="0"/>
                          <a:cs typeface="Times New Roman" panose="02020603050405020304" pitchFamily="18" charset="0"/>
                        </a:rPr>
                        <a:t> </a:t>
                      </a:r>
                      <a:r>
                        <a:rPr lang="de-DE" sz="1100" dirty="0" err="1">
                          <a:effectLst/>
                          <a:latin typeface="Calibri" panose="020F0502020204030204" pitchFamily="34" charset="0"/>
                          <a:ea typeface="Calibri" panose="020F0502020204030204" pitchFamily="34" charset="0"/>
                          <a:cs typeface="Times New Roman" panose="02020603050405020304" pitchFamily="18" charset="0"/>
                        </a:rPr>
                        <a:t>the</a:t>
                      </a:r>
                      <a:r>
                        <a:rPr lang="de-DE" sz="1100" dirty="0">
                          <a:effectLst/>
                          <a:latin typeface="Calibri" panose="020F0502020204030204" pitchFamily="34" charset="0"/>
                          <a:ea typeface="Calibri" panose="020F0502020204030204" pitchFamily="34" charset="0"/>
                          <a:cs typeface="Times New Roman" panose="02020603050405020304" pitchFamily="18" charset="0"/>
                        </a:rPr>
                        <a:t> </a:t>
                      </a:r>
                      <a:r>
                        <a:rPr lang="de-DE" sz="1100" dirty="0" err="1">
                          <a:effectLst/>
                          <a:latin typeface="Calibri" panose="020F0502020204030204" pitchFamily="34" charset="0"/>
                          <a:ea typeface="Calibri" panose="020F0502020204030204" pitchFamily="34" charset="0"/>
                          <a:cs typeface="Times New Roman" panose="02020603050405020304" pitchFamily="18" charset="0"/>
                        </a:rPr>
                        <a:t>cross</a:t>
                      </a:r>
                      <a:r>
                        <a:rPr lang="de-DE" sz="1100" dirty="0">
                          <a:effectLst/>
                          <a:latin typeface="Calibri" panose="020F0502020204030204" pitchFamily="34" charset="0"/>
                          <a:ea typeface="Calibri" panose="020F0502020204030204" pitchFamily="34" charset="0"/>
                          <a:cs typeface="Times New Roman" panose="02020603050405020304" pitchFamily="18" charset="0"/>
                        </a:rPr>
                        <a:t>-check</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50872008"/>
                  </a:ext>
                </a:extLst>
              </a:tr>
              <a:tr h="403599">
                <a:tc>
                  <a:txBody>
                    <a:bodyPr/>
                    <a:lstStyle/>
                    <a:p>
                      <a:pPr algn="ctr">
                        <a:lnSpc>
                          <a:spcPct val="115000"/>
                        </a:lnSpc>
                        <a:spcAft>
                          <a:spcPts val="100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Apple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Khaled Mammou</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2991404"/>
                  </a:ext>
                </a:extLst>
              </a:tr>
              <a:tr h="832334">
                <a:tc>
                  <a:txBody>
                    <a:bodyPr/>
                    <a:lstStyle/>
                    <a:p>
                      <a:pPr algn="ctr">
                        <a:lnSpc>
                          <a:spcPct val="115000"/>
                        </a:lnSpc>
                        <a:spcAft>
                          <a:spcPts val="1000"/>
                        </a:spcAft>
                      </a:pPr>
                      <a:r>
                        <a:rPr lang="en-US" sz="1100">
                          <a:effectLst/>
                          <a:latin typeface="Calibri" panose="020F0502020204030204" pitchFamily="34" charset="0"/>
                          <a:ea typeface="Yu Mincho" panose="02020400000000000000" pitchFamily="18" charset="-128"/>
                          <a:cs typeface="Times New Roman" panose="02020603050405020304" pitchFamily="18" charset="0"/>
                        </a:rPr>
                        <a:t>Hanyang University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a:effectLst/>
                          <a:latin typeface="Calibri" panose="020F0502020204030204" pitchFamily="34" charset="0"/>
                          <a:ea typeface="Calibri" panose="020F0502020204030204" pitchFamily="34" charset="0"/>
                          <a:cs typeface="Times New Roman" panose="02020603050405020304" pitchFamily="18" charset="0"/>
                        </a:rPr>
                        <a:t>Euee S. Jang</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a:effectLst/>
                          <a:latin typeface="Calibri" panose="020F0502020204030204" pitchFamily="34" charset="0"/>
                          <a:ea typeface="Yu Mincho" panose="02020400000000000000" pitchFamily="18" charset="-128"/>
                          <a:cs typeface="Times New Roman" panose="02020603050405020304" pitchFamily="18" charset="0"/>
                        </a:rPr>
                        <a:t>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16541127"/>
                  </a:ext>
                </a:extLst>
              </a:tr>
              <a:tr h="832334">
                <a:tc>
                  <a:txBody>
                    <a:bodyPr/>
                    <a:lstStyle/>
                    <a:p>
                      <a:pPr algn="ctr">
                        <a:lnSpc>
                          <a:spcPct val="115000"/>
                        </a:lnSpc>
                        <a:spcAft>
                          <a:spcPts val="1000"/>
                        </a:spcAft>
                      </a:pPr>
                      <a:r>
                        <a:rPr lang="en-US" sz="1100">
                          <a:effectLst/>
                          <a:latin typeface="Calibri" panose="020F0502020204030204" pitchFamily="34" charset="0"/>
                          <a:ea typeface="Yu Mincho" panose="02020400000000000000" pitchFamily="18" charset="-128"/>
                          <a:cs typeface="Times New Roman" panose="02020603050405020304" pitchFamily="18" charset="0"/>
                        </a:rPr>
                        <a:t>LG Electronics Inc.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a:effectLst/>
                          <a:latin typeface="Calibri" panose="020F0502020204030204" pitchFamily="34" charset="0"/>
                          <a:ea typeface="Yu Mincho" panose="02020400000000000000" pitchFamily="18" charset="-128"/>
                          <a:cs typeface="Times New Roman" panose="02020603050405020304" pitchFamily="18" charset="0"/>
                        </a:rPr>
                        <a:t>Sejin Oh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a:effectLst/>
                          <a:latin typeface="Calibri" panose="020F0502020204030204" pitchFamily="34" charset="0"/>
                          <a:ea typeface="Yu Mincho" panose="02020400000000000000" pitchFamily="18" charset="-128"/>
                          <a:cs typeface="Times New Roman" panose="02020603050405020304" pitchFamily="18" charset="0"/>
                        </a:rPr>
                        <a:t>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2920791"/>
                  </a:ext>
                </a:extLst>
              </a:tr>
              <a:tr h="403599">
                <a:tc>
                  <a:txBody>
                    <a:bodyPr/>
                    <a:lstStyle/>
                    <a:p>
                      <a:pPr algn="ctr">
                        <a:lnSpc>
                          <a:spcPct val="115000"/>
                        </a:lnSpc>
                        <a:spcAft>
                          <a:spcPts val="1000"/>
                        </a:spcAft>
                      </a:pPr>
                      <a:r>
                        <a:rPr lang="en-US" sz="1100">
                          <a:effectLst/>
                          <a:latin typeface="Calibri" panose="020F0502020204030204" pitchFamily="34" charset="0"/>
                          <a:ea typeface="Yu Mincho" panose="02020400000000000000" pitchFamily="18" charset="-128"/>
                          <a:cs typeface="Times New Roman" panose="02020603050405020304" pitchFamily="18" charset="0"/>
                        </a:rPr>
                        <a:t>Panasonic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a:effectLst/>
                          <a:latin typeface="Calibri" panose="020F0502020204030204" pitchFamily="34" charset="0"/>
                          <a:ea typeface="Yu Mincho" panose="02020400000000000000" pitchFamily="18" charset="-128"/>
                          <a:cs typeface="Times New Roman" panose="02020603050405020304" pitchFamily="18" charset="0"/>
                        </a:rPr>
                        <a:t>Toshiyasu Sugio</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dirty="0">
                          <a:effectLst/>
                          <a:latin typeface="Calibri" panose="020F0502020204030204" pitchFamily="34" charset="0"/>
                          <a:ea typeface="Yu Mincho" panose="02020400000000000000" pitchFamily="18" charset="-128"/>
                          <a:cs typeface="Times New Roman" panose="02020603050405020304" pitchFamily="18" charset="0"/>
                        </a:rPr>
                        <a:t>C</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38252120"/>
                  </a:ext>
                </a:extLst>
              </a:tr>
            </a:tbl>
          </a:graphicData>
        </a:graphic>
      </p:graphicFrame>
    </p:spTree>
    <p:extLst>
      <p:ext uri="{BB962C8B-B14F-4D97-AF65-F5344CB8AC3E}">
        <p14:creationId xmlns:p14="http://schemas.microsoft.com/office/powerpoint/2010/main" val="20863700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FF046-2D23-4D6B-B21A-F4182DB9B558}"/>
              </a:ext>
            </a:extLst>
          </p:cNvPr>
          <p:cNvSpPr>
            <a:spLocks noGrp="1"/>
          </p:cNvSpPr>
          <p:nvPr>
            <p:ph type="title"/>
          </p:nvPr>
        </p:nvSpPr>
        <p:spPr>
          <a:xfrm>
            <a:off x="781050" y="128817"/>
            <a:ext cx="10515600" cy="892171"/>
          </a:xfrm>
        </p:spPr>
        <p:txBody>
          <a:bodyPr>
            <a:normAutofit fontScale="90000"/>
          </a:bodyPr>
          <a:lstStyle/>
          <a:p>
            <a:r>
              <a:rPr lang="en-US" dirty="0"/>
              <a:t>CE 13.18 </a:t>
            </a:r>
            <a:r>
              <a:rPr lang="en-US" dirty="0" err="1"/>
              <a:t>upsampled</a:t>
            </a:r>
            <a:r>
              <a:rPr lang="en-US" dirty="0"/>
              <a:t> transform domain prediction in RAHT</a:t>
            </a:r>
            <a:endParaRPr lang="fr-FR" dirty="0"/>
          </a:p>
        </p:txBody>
      </p:sp>
      <p:sp>
        <p:nvSpPr>
          <p:cNvPr id="7" name="Content Placeholder 2">
            <a:extLst>
              <a:ext uri="{FF2B5EF4-FFF2-40B4-BE49-F238E27FC236}">
                <a16:creationId xmlns:a16="http://schemas.microsoft.com/office/drawing/2014/main" id="{BCBC0308-F4AD-4FB3-9C1F-983EB5F69DA8}"/>
              </a:ext>
            </a:extLst>
          </p:cNvPr>
          <p:cNvSpPr txBox="1">
            <a:spLocks/>
          </p:cNvSpPr>
          <p:nvPr/>
        </p:nvSpPr>
        <p:spPr>
          <a:xfrm>
            <a:off x="838200" y="5577839"/>
            <a:ext cx="10515600" cy="599123"/>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2019/05/27	Distribution of CE software and results for verification</a:t>
            </a:r>
            <a:endParaRPr lang="fr-FR" dirty="0"/>
          </a:p>
          <a:p>
            <a:r>
              <a:rPr lang="en-GB" dirty="0"/>
              <a:t>2019/06/26	</a:t>
            </a:r>
            <a:r>
              <a:rPr lang="en-US" dirty="0"/>
              <a:t>CE verification feedback</a:t>
            </a:r>
            <a:endParaRPr lang="fr-FR" dirty="0"/>
          </a:p>
        </p:txBody>
      </p:sp>
      <p:graphicFrame>
        <p:nvGraphicFramePr>
          <p:cNvPr id="8" name="Table 7">
            <a:extLst>
              <a:ext uri="{FF2B5EF4-FFF2-40B4-BE49-F238E27FC236}">
                <a16:creationId xmlns:a16="http://schemas.microsoft.com/office/drawing/2014/main" id="{B7195638-9664-4625-A33D-3DB42447F887}"/>
              </a:ext>
            </a:extLst>
          </p:cNvPr>
          <p:cNvGraphicFramePr>
            <a:graphicFrameLocks noGrp="1"/>
          </p:cNvGraphicFramePr>
          <p:nvPr>
            <p:extLst>
              <p:ext uri="{D42A27DB-BD31-4B8C-83A1-F6EECF244321}">
                <p14:modId xmlns:p14="http://schemas.microsoft.com/office/powerpoint/2010/main" val="3633862209"/>
              </p:ext>
            </p:extLst>
          </p:nvPr>
        </p:nvGraphicFramePr>
        <p:xfrm>
          <a:off x="781050" y="1311334"/>
          <a:ext cx="9601199" cy="3304200"/>
        </p:xfrm>
        <a:graphic>
          <a:graphicData uri="http://schemas.openxmlformats.org/drawingml/2006/table">
            <a:tbl>
              <a:tblPr firstRow="1" firstCol="1" bandRow="1"/>
              <a:tblGrid>
                <a:gridCol w="1210115">
                  <a:extLst>
                    <a:ext uri="{9D8B030D-6E8A-4147-A177-3AD203B41FA5}">
                      <a16:colId xmlns:a16="http://schemas.microsoft.com/office/drawing/2014/main" val="1153530763"/>
                    </a:ext>
                  </a:extLst>
                </a:gridCol>
                <a:gridCol w="2185877">
                  <a:extLst>
                    <a:ext uri="{9D8B030D-6E8A-4147-A177-3AD203B41FA5}">
                      <a16:colId xmlns:a16="http://schemas.microsoft.com/office/drawing/2014/main" val="3851856071"/>
                    </a:ext>
                  </a:extLst>
                </a:gridCol>
                <a:gridCol w="1346466">
                  <a:extLst>
                    <a:ext uri="{9D8B030D-6E8A-4147-A177-3AD203B41FA5}">
                      <a16:colId xmlns:a16="http://schemas.microsoft.com/office/drawing/2014/main" val="1132097859"/>
                    </a:ext>
                  </a:extLst>
                </a:gridCol>
                <a:gridCol w="4858741">
                  <a:extLst>
                    <a:ext uri="{9D8B030D-6E8A-4147-A177-3AD203B41FA5}">
                      <a16:colId xmlns:a16="http://schemas.microsoft.com/office/drawing/2014/main" val="3483799572"/>
                    </a:ext>
                  </a:extLst>
                </a:gridCol>
              </a:tblGrid>
              <a:tr h="403599">
                <a:tc>
                  <a:txBody>
                    <a:bodyPr/>
                    <a:lstStyle/>
                    <a:p>
                      <a:pPr algn="ctr">
                        <a:lnSpc>
                          <a:spcPct val="115000"/>
                        </a:lnSpc>
                        <a:spcAft>
                          <a:spcPts val="1000"/>
                        </a:spcAft>
                      </a:pPr>
                      <a:r>
                        <a:rPr lang="en-US" sz="1100" b="1" i="1">
                          <a:effectLst/>
                          <a:latin typeface="Calibri" panose="020F0502020204030204" pitchFamily="34" charset="0"/>
                          <a:ea typeface="Yu Mincho" panose="02020400000000000000" pitchFamily="18" charset="-128"/>
                          <a:cs typeface="Times New Roman" panose="02020603050405020304" pitchFamily="18" charset="0"/>
                        </a:rPr>
                        <a:t>Participant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15000"/>
                        </a:lnSpc>
                        <a:spcAft>
                          <a:spcPts val="1000"/>
                        </a:spcAft>
                      </a:pPr>
                      <a:r>
                        <a:rPr lang="en-US" sz="1100" b="1" i="1">
                          <a:effectLst/>
                          <a:latin typeface="Calibri" panose="020F0502020204030204" pitchFamily="34" charset="0"/>
                          <a:ea typeface="Yu Mincho" panose="02020400000000000000" pitchFamily="18" charset="-128"/>
                          <a:cs typeface="Times New Roman" panose="02020603050405020304" pitchFamily="18" charset="0"/>
                        </a:rPr>
                        <a:t>Contact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15000"/>
                        </a:lnSpc>
                        <a:spcAft>
                          <a:spcPts val="1000"/>
                        </a:spcAft>
                      </a:pPr>
                      <a:r>
                        <a:rPr lang="en-US" sz="1100" b="1" i="1" dirty="0">
                          <a:effectLst/>
                          <a:latin typeface="Calibri" panose="020F0502020204030204" pitchFamily="34" charset="0"/>
                          <a:ea typeface="Yu Mincho" panose="02020400000000000000" pitchFamily="18" charset="-128"/>
                          <a:cs typeface="Times New Roman" panose="02020603050405020304" pitchFamily="18" charset="0"/>
                        </a:rPr>
                        <a:t>Type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15000"/>
                        </a:lnSpc>
                        <a:spcAft>
                          <a:spcPts val="1000"/>
                        </a:spcAft>
                      </a:pPr>
                      <a:r>
                        <a:rPr lang="de-DE" sz="1100" b="1" dirty="0">
                          <a:effectLst/>
                          <a:latin typeface="Calibri" panose="020F0502020204030204" pitchFamily="34" charset="0"/>
                          <a:ea typeface="Calibri" panose="020F0502020204030204" pitchFamily="34" charset="0"/>
                          <a:cs typeface="Times New Roman" panose="02020603050405020304" pitchFamily="18" charset="0"/>
                        </a:rPr>
                        <a:t>Status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extLst>
                  <a:ext uri="{0D108BD9-81ED-4DB2-BD59-A6C34878D82A}">
                    <a16:rowId xmlns:a16="http://schemas.microsoft.com/office/drawing/2014/main" val="13173957"/>
                  </a:ext>
                </a:extLst>
              </a:tr>
              <a:tr h="832334">
                <a:tc>
                  <a:txBody>
                    <a:bodyPr/>
                    <a:lstStyle/>
                    <a:p>
                      <a:pPr algn="ctr">
                        <a:lnSpc>
                          <a:spcPct val="115000"/>
                        </a:lnSpc>
                        <a:spcAft>
                          <a:spcPts val="1000"/>
                        </a:spcAft>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BlackBerry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David Flynn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dirty="0">
                          <a:effectLst/>
                          <a:latin typeface="Calibri" panose="020F0502020204030204" pitchFamily="34" charset="0"/>
                          <a:ea typeface="Yu Mincho" panose="02020400000000000000" pitchFamily="18" charset="-128"/>
                          <a:cs typeface="Times New Roman" panose="02020603050405020304" pitchFamily="18" charset="0"/>
                        </a:rPr>
                        <a:t>P</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de-DE" sz="1100" dirty="0">
                          <a:effectLst/>
                          <a:latin typeface="Calibri" panose="020F0502020204030204" pitchFamily="34" charset="0"/>
                          <a:ea typeface="Calibri" panose="020F0502020204030204" pitchFamily="34" charset="0"/>
                          <a:cs typeface="Times New Roman" panose="02020603050405020304" pitchFamily="18" charset="0"/>
                        </a:rPr>
                        <a:t>SW </a:t>
                      </a:r>
                      <a:r>
                        <a:rPr lang="de-DE" sz="1100" dirty="0" err="1">
                          <a:effectLst/>
                          <a:latin typeface="Calibri" panose="020F0502020204030204" pitchFamily="34" charset="0"/>
                          <a:ea typeface="Calibri" panose="020F0502020204030204" pitchFamily="34" charset="0"/>
                          <a:cs typeface="Times New Roman" panose="02020603050405020304" pitchFamily="18" charset="0"/>
                        </a:rPr>
                        <a:t>including</a:t>
                      </a:r>
                      <a:r>
                        <a:rPr lang="de-DE" sz="1100" dirty="0">
                          <a:effectLst/>
                          <a:latin typeface="Calibri" panose="020F0502020204030204" pitchFamily="34" charset="0"/>
                          <a:ea typeface="Calibri" panose="020F0502020204030204" pitchFamily="34" charset="0"/>
                          <a:cs typeface="Times New Roman" panose="02020603050405020304" pitchFamily="18" charset="0"/>
                        </a:rPr>
                        <a:t> </a:t>
                      </a:r>
                      <a:r>
                        <a:rPr lang="de-DE" sz="1100" dirty="0" err="1">
                          <a:effectLst/>
                          <a:latin typeface="Calibri" panose="020F0502020204030204" pitchFamily="34" charset="0"/>
                          <a:ea typeface="Calibri" panose="020F0502020204030204" pitchFamily="34" charset="0"/>
                          <a:cs typeface="Times New Roman" panose="02020603050405020304" pitchFamily="18" charset="0"/>
                        </a:rPr>
                        <a:t>results</a:t>
                      </a:r>
                      <a:r>
                        <a:rPr lang="de-DE" sz="1100" dirty="0">
                          <a:effectLst/>
                          <a:latin typeface="Calibri" panose="020F0502020204030204" pitchFamily="34" charset="0"/>
                          <a:ea typeface="Calibri" panose="020F0502020204030204" pitchFamily="34" charset="0"/>
                          <a:cs typeface="Times New Roman" panose="02020603050405020304" pitchFamily="18" charset="0"/>
                        </a:rPr>
                        <a:t> </a:t>
                      </a:r>
                      <a:r>
                        <a:rPr lang="de-DE" sz="1100" dirty="0" err="1">
                          <a:effectLst/>
                          <a:latin typeface="Calibri" panose="020F0502020204030204" pitchFamily="34" charset="0"/>
                          <a:ea typeface="Calibri" panose="020F0502020204030204" pitchFamily="34" charset="0"/>
                          <a:cs typeface="Times New Roman" panose="02020603050405020304" pitchFamily="18" charset="0"/>
                        </a:rPr>
                        <a:t>have</a:t>
                      </a:r>
                      <a:r>
                        <a:rPr lang="de-DE" sz="1100" dirty="0">
                          <a:effectLst/>
                          <a:latin typeface="Calibri" panose="020F0502020204030204" pitchFamily="34" charset="0"/>
                          <a:ea typeface="Calibri" panose="020F0502020204030204" pitchFamily="34" charset="0"/>
                          <a:cs typeface="Times New Roman" panose="02020603050405020304" pitchFamily="18" charset="0"/>
                        </a:rPr>
                        <a:t> </a:t>
                      </a:r>
                      <a:r>
                        <a:rPr lang="de-DE" sz="1100" dirty="0" err="1">
                          <a:effectLst/>
                          <a:latin typeface="Calibri" panose="020F0502020204030204" pitchFamily="34" charset="0"/>
                          <a:ea typeface="Calibri" panose="020F0502020204030204" pitchFamily="34" charset="0"/>
                          <a:cs typeface="Times New Roman" panose="02020603050405020304" pitchFamily="18" charset="0"/>
                        </a:rPr>
                        <a:t>been</a:t>
                      </a:r>
                      <a:r>
                        <a:rPr lang="de-DE" sz="1100" dirty="0">
                          <a:effectLst/>
                          <a:latin typeface="Calibri" panose="020F0502020204030204" pitchFamily="34" charset="0"/>
                          <a:ea typeface="Calibri" panose="020F0502020204030204" pitchFamily="34" charset="0"/>
                          <a:cs typeface="Times New Roman" panose="02020603050405020304" pitchFamily="18" charset="0"/>
                        </a:rPr>
                        <a:t> </a:t>
                      </a:r>
                      <a:r>
                        <a:rPr lang="de-DE" sz="1100" dirty="0" err="1">
                          <a:effectLst/>
                          <a:latin typeface="Calibri" panose="020F0502020204030204" pitchFamily="34" charset="0"/>
                          <a:ea typeface="Calibri" panose="020F0502020204030204" pitchFamily="34" charset="0"/>
                          <a:cs typeface="Times New Roman" panose="02020603050405020304" pitchFamily="18" charset="0"/>
                        </a:rPr>
                        <a:t>delivered</a:t>
                      </a:r>
                      <a:r>
                        <a:rPr lang="de-DE" sz="1100" dirty="0">
                          <a:effectLst/>
                          <a:latin typeface="Calibri" panose="020F0502020204030204" pitchFamily="34" charset="0"/>
                          <a:ea typeface="Calibri" panose="020F0502020204030204" pitchFamily="34" charset="0"/>
                          <a:cs typeface="Times New Roman" panose="02020603050405020304" pitchFamily="18" charset="0"/>
                        </a:rPr>
                        <a:t> </a:t>
                      </a:r>
                      <a:r>
                        <a:rPr lang="de-DE" sz="1100" dirty="0" err="1">
                          <a:effectLst/>
                          <a:latin typeface="Calibri" panose="020F0502020204030204" pitchFamily="34" charset="0"/>
                          <a:ea typeface="Calibri" panose="020F0502020204030204" pitchFamily="34" charset="0"/>
                          <a:cs typeface="Times New Roman" panose="02020603050405020304" pitchFamily="18" charset="0"/>
                        </a:rPr>
                        <a:t>to</a:t>
                      </a:r>
                      <a:r>
                        <a:rPr lang="de-DE" sz="1100" dirty="0">
                          <a:effectLst/>
                          <a:latin typeface="Calibri" panose="020F0502020204030204" pitchFamily="34" charset="0"/>
                          <a:ea typeface="Calibri" panose="020F0502020204030204" pitchFamily="34" charset="0"/>
                          <a:cs typeface="Times New Roman" panose="02020603050405020304" pitchFamily="18" charset="0"/>
                        </a:rPr>
                        <a:t> </a:t>
                      </a:r>
                      <a:r>
                        <a:rPr lang="de-DE" sz="1100" dirty="0" err="1">
                          <a:effectLst/>
                          <a:latin typeface="Calibri" panose="020F0502020204030204" pitchFamily="34" charset="0"/>
                          <a:ea typeface="Calibri" panose="020F0502020204030204" pitchFamily="34" charset="0"/>
                          <a:cs typeface="Times New Roman" panose="02020603050405020304" pitchFamily="18" charset="0"/>
                        </a:rPr>
                        <a:t>the</a:t>
                      </a:r>
                      <a:r>
                        <a:rPr lang="de-DE" sz="1100" dirty="0">
                          <a:effectLst/>
                          <a:latin typeface="Calibri" panose="020F0502020204030204" pitchFamily="34" charset="0"/>
                          <a:ea typeface="Calibri" panose="020F0502020204030204" pitchFamily="34" charset="0"/>
                          <a:cs typeface="Times New Roman" panose="02020603050405020304" pitchFamily="18" charset="0"/>
                        </a:rPr>
                        <a:t> GIT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50872008"/>
                  </a:ext>
                </a:extLst>
              </a:tr>
              <a:tr h="403599">
                <a:tc>
                  <a:txBody>
                    <a:bodyPr/>
                    <a:lstStyle/>
                    <a:p>
                      <a:pPr algn="ctr">
                        <a:lnSpc>
                          <a:spcPct val="115000"/>
                        </a:lnSpc>
                        <a:spcAft>
                          <a:spcPts val="1000"/>
                        </a:spcAft>
                      </a:pPr>
                      <a:r>
                        <a:rPr lang="en-US" sz="1100" dirty="0">
                          <a:effectLst/>
                          <a:latin typeface="Calibri" panose="020F0502020204030204" pitchFamily="34" charset="0"/>
                          <a:ea typeface="Yu Mincho" panose="02020400000000000000" pitchFamily="18" charset="-128"/>
                          <a:cs typeface="Times New Roman" panose="02020603050405020304" pitchFamily="18" charset="0"/>
                        </a:rPr>
                        <a:t>Panasonic</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dirty="0" err="1">
                          <a:effectLst/>
                          <a:latin typeface="Calibri" panose="020F0502020204030204" pitchFamily="34" charset="0"/>
                          <a:ea typeface="Yu Mincho" panose="02020400000000000000" pitchFamily="18" charset="-128"/>
                          <a:cs typeface="Times New Roman" panose="02020603050405020304" pitchFamily="18" charset="0"/>
                        </a:rPr>
                        <a:t>Toshiyasu</a:t>
                      </a:r>
                      <a:r>
                        <a:rPr lang="en-US" sz="1100" dirty="0">
                          <a:effectLst/>
                          <a:latin typeface="Calibri" panose="020F0502020204030204" pitchFamily="34" charset="0"/>
                          <a:ea typeface="Yu Mincho" panose="02020400000000000000" pitchFamily="18" charset="-128"/>
                          <a:cs typeface="Times New Roman" panose="02020603050405020304" pitchFamily="18" charset="0"/>
                        </a:rPr>
                        <a:t> </a:t>
                      </a:r>
                      <a:r>
                        <a:rPr lang="en-US" sz="1100" dirty="0" err="1">
                          <a:effectLst/>
                          <a:latin typeface="Calibri" panose="020F0502020204030204" pitchFamily="34" charset="0"/>
                          <a:ea typeface="Yu Mincho" panose="02020400000000000000" pitchFamily="18" charset="-128"/>
                          <a:cs typeface="Times New Roman" panose="02020603050405020304" pitchFamily="18" charset="0"/>
                        </a:rPr>
                        <a:t>Sugio</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2991404"/>
                  </a:ext>
                </a:extLst>
              </a:tr>
              <a:tr h="832334">
                <a:tc>
                  <a:txBody>
                    <a:bodyPr/>
                    <a:lstStyle/>
                    <a:p>
                      <a:pPr algn="ctr">
                        <a:lnSpc>
                          <a:spcPct val="115000"/>
                        </a:lnSpc>
                        <a:spcAft>
                          <a:spcPts val="1000"/>
                        </a:spcAft>
                      </a:pPr>
                      <a:r>
                        <a:rPr lang="en-US" sz="1100" dirty="0">
                          <a:effectLst/>
                          <a:latin typeface="Calibri" panose="020F0502020204030204" pitchFamily="34" charset="0"/>
                          <a:ea typeface="Yu Mincho" panose="02020400000000000000" pitchFamily="18" charset="-128"/>
                          <a:cs typeface="Times New Roman" panose="02020603050405020304" pitchFamily="18" charset="0"/>
                        </a:rPr>
                        <a:t>Sony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Danillo Graziosi</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a:effectLst/>
                          <a:latin typeface="Calibri" panose="020F0502020204030204" pitchFamily="34" charset="0"/>
                          <a:ea typeface="Yu Mincho" panose="02020400000000000000" pitchFamily="18" charset="-128"/>
                          <a:cs typeface="Times New Roman" panose="02020603050405020304" pitchFamily="18" charset="0"/>
                        </a:rPr>
                        <a:t>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16541127"/>
                  </a:ext>
                </a:extLst>
              </a:tr>
              <a:tr h="832334">
                <a:tc>
                  <a:txBody>
                    <a:bodyPr/>
                    <a:lstStyle/>
                    <a:p>
                      <a:pPr algn="ctr">
                        <a:lnSpc>
                          <a:spcPct val="115000"/>
                        </a:lnSpc>
                        <a:spcAft>
                          <a:spcPts val="1000"/>
                        </a:spcAft>
                      </a:pPr>
                      <a:r>
                        <a:rPr lang="en-US" sz="1100" dirty="0">
                          <a:effectLst/>
                          <a:latin typeface="Calibri" panose="020F0502020204030204" pitchFamily="34" charset="0"/>
                          <a:ea typeface="Yu Mincho" panose="02020400000000000000" pitchFamily="18" charset="-128"/>
                          <a:cs typeface="Times New Roman" panose="02020603050405020304" pitchFamily="18" charset="0"/>
                        </a:rPr>
                        <a:t>Tencent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dirty="0" err="1">
                          <a:effectLst/>
                          <a:latin typeface="Calibri" panose="020F0502020204030204" pitchFamily="34" charset="0"/>
                          <a:ea typeface="Yu Mincho" panose="02020400000000000000" pitchFamily="18" charset="-128"/>
                          <a:cs typeface="Times New Roman" panose="02020603050405020304" pitchFamily="18" charset="0"/>
                        </a:rPr>
                        <a:t>Sehoon</a:t>
                      </a:r>
                      <a:r>
                        <a:rPr lang="en-US" sz="1100" dirty="0">
                          <a:effectLst/>
                          <a:latin typeface="Calibri" panose="020F0502020204030204" pitchFamily="34" charset="0"/>
                          <a:ea typeface="Yu Mincho" panose="02020400000000000000" pitchFamily="18" charset="-128"/>
                          <a:cs typeface="Times New Roman" panose="02020603050405020304" pitchFamily="18" charset="0"/>
                        </a:rPr>
                        <a:t> Yea</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100">
                          <a:effectLst/>
                          <a:latin typeface="Calibri" panose="020F0502020204030204" pitchFamily="34" charset="0"/>
                          <a:ea typeface="Yu Mincho" panose="02020400000000000000" pitchFamily="18" charset="-128"/>
                          <a:cs typeface="Times New Roman" panose="02020603050405020304" pitchFamily="18" charset="0"/>
                        </a:rPr>
                        <a:t>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2920791"/>
                  </a:ext>
                </a:extLst>
              </a:tr>
            </a:tbl>
          </a:graphicData>
        </a:graphic>
      </p:graphicFrame>
    </p:spTree>
    <p:extLst>
      <p:ext uri="{BB962C8B-B14F-4D97-AF65-F5344CB8AC3E}">
        <p14:creationId xmlns:p14="http://schemas.microsoft.com/office/powerpoint/2010/main" val="29462761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FF046-2D23-4D6B-B21A-F4182DB9B558}"/>
              </a:ext>
            </a:extLst>
          </p:cNvPr>
          <p:cNvSpPr>
            <a:spLocks noGrp="1"/>
          </p:cNvSpPr>
          <p:nvPr>
            <p:ph type="title"/>
          </p:nvPr>
        </p:nvSpPr>
        <p:spPr>
          <a:xfrm>
            <a:off x="781050" y="128817"/>
            <a:ext cx="10515600" cy="892171"/>
          </a:xfrm>
        </p:spPr>
        <p:txBody>
          <a:bodyPr>
            <a:normAutofit fontScale="90000"/>
          </a:bodyPr>
          <a:lstStyle/>
          <a:p>
            <a:r>
              <a:rPr lang="en-US" dirty="0"/>
              <a:t>CE 13.19 on attribute layer quantization control</a:t>
            </a:r>
            <a:endParaRPr lang="fr-FR" dirty="0"/>
          </a:p>
        </p:txBody>
      </p:sp>
      <p:sp>
        <p:nvSpPr>
          <p:cNvPr id="7" name="Content Placeholder 2">
            <a:extLst>
              <a:ext uri="{FF2B5EF4-FFF2-40B4-BE49-F238E27FC236}">
                <a16:creationId xmlns:a16="http://schemas.microsoft.com/office/drawing/2014/main" id="{BCBC0308-F4AD-4FB3-9C1F-983EB5F69DA8}"/>
              </a:ext>
            </a:extLst>
          </p:cNvPr>
          <p:cNvSpPr txBox="1">
            <a:spLocks/>
          </p:cNvSpPr>
          <p:nvPr/>
        </p:nvSpPr>
        <p:spPr>
          <a:xfrm>
            <a:off x="838200" y="5577839"/>
            <a:ext cx="10515600" cy="599123"/>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2019/05/27	Deliver source code and results for cross check</a:t>
            </a:r>
            <a:endParaRPr lang="fr-FR" dirty="0"/>
          </a:p>
          <a:p>
            <a:r>
              <a:rPr lang="en-GB" dirty="0"/>
              <a:t>2019/06/26	</a:t>
            </a:r>
            <a:r>
              <a:rPr lang="en-US" dirty="0"/>
              <a:t>Report of preliminary cross check results</a:t>
            </a:r>
            <a:endParaRPr lang="fr-FR" dirty="0"/>
          </a:p>
        </p:txBody>
      </p:sp>
      <p:graphicFrame>
        <p:nvGraphicFramePr>
          <p:cNvPr id="4" name="Table 3">
            <a:extLst>
              <a:ext uri="{FF2B5EF4-FFF2-40B4-BE49-F238E27FC236}">
                <a16:creationId xmlns:a16="http://schemas.microsoft.com/office/drawing/2014/main" id="{88E732F5-B54F-4DEC-AED4-B14E83283E19}"/>
              </a:ext>
            </a:extLst>
          </p:cNvPr>
          <p:cNvGraphicFramePr>
            <a:graphicFrameLocks noGrp="1"/>
          </p:cNvGraphicFramePr>
          <p:nvPr>
            <p:extLst>
              <p:ext uri="{D42A27DB-BD31-4B8C-83A1-F6EECF244321}">
                <p14:modId xmlns:p14="http://schemas.microsoft.com/office/powerpoint/2010/main" val="3458337469"/>
              </p:ext>
            </p:extLst>
          </p:nvPr>
        </p:nvGraphicFramePr>
        <p:xfrm>
          <a:off x="781050" y="1020988"/>
          <a:ext cx="8798378" cy="3275868"/>
        </p:xfrm>
        <a:graphic>
          <a:graphicData uri="http://schemas.openxmlformats.org/drawingml/2006/table">
            <a:tbl>
              <a:tblPr firstRow="1" firstCol="1" bandRow="1"/>
              <a:tblGrid>
                <a:gridCol w="905336">
                  <a:extLst>
                    <a:ext uri="{9D8B030D-6E8A-4147-A177-3AD203B41FA5}">
                      <a16:colId xmlns:a16="http://schemas.microsoft.com/office/drawing/2014/main" val="334281199"/>
                    </a:ext>
                  </a:extLst>
                </a:gridCol>
                <a:gridCol w="1699071">
                  <a:extLst>
                    <a:ext uri="{9D8B030D-6E8A-4147-A177-3AD203B41FA5}">
                      <a16:colId xmlns:a16="http://schemas.microsoft.com/office/drawing/2014/main" val="534133075"/>
                    </a:ext>
                  </a:extLst>
                </a:gridCol>
                <a:gridCol w="2392136">
                  <a:extLst>
                    <a:ext uri="{9D8B030D-6E8A-4147-A177-3AD203B41FA5}">
                      <a16:colId xmlns:a16="http://schemas.microsoft.com/office/drawing/2014/main" val="8470213"/>
                    </a:ext>
                  </a:extLst>
                </a:gridCol>
                <a:gridCol w="3801835">
                  <a:extLst>
                    <a:ext uri="{9D8B030D-6E8A-4147-A177-3AD203B41FA5}">
                      <a16:colId xmlns:a16="http://schemas.microsoft.com/office/drawing/2014/main" val="1530464311"/>
                    </a:ext>
                  </a:extLst>
                </a:gridCol>
              </a:tblGrid>
              <a:tr h="1091956">
                <a:tc>
                  <a:txBody>
                    <a:bodyPr/>
                    <a:lstStyle/>
                    <a:p>
                      <a:pPr algn="ctr">
                        <a:lnSpc>
                          <a:spcPct val="115000"/>
                        </a:lnSpc>
                        <a:spcAft>
                          <a:spcPts val="0"/>
                        </a:spcAft>
                      </a:pPr>
                      <a:r>
                        <a:rPr lang="en-US" sz="1200" b="1" i="1">
                          <a:effectLst/>
                          <a:latin typeface="Times New Roman" panose="02020603050405020304" pitchFamily="18" charset="0"/>
                          <a:ea typeface="MS Mincho" panose="02020609040205080304" pitchFamily="49" charset="-128"/>
                          <a:cs typeface="Times New Roman" panose="02020603050405020304" pitchFamily="18" charset="0"/>
                        </a:rPr>
                        <a:t>Participant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38100" marR="44450" marT="0" marB="0">
                    <a:lnL w="12700" cap="flat" cmpd="sng" algn="ctr">
                      <a:solidFill>
                        <a:srgbClr val="000001"/>
                      </a:solidFill>
                      <a:prstDash val="solid"/>
                      <a:round/>
                      <a:headEnd type="none" w="med" len="med"/>
                      <a:tailEnd type="none" w="med" len="med"/>
                    </a:lnL>
                    <a:lnR w="12700" cap="flat" cmpd="sng" algn="ctr">
                      <a:solidFill>
                        <a:srgbClr val="000001"/>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1"/>
                      </a:solidFill>
                      <a:prstDash val="solid"/>
                      <a:round/>
                      <a:headEnd type="none" w="med" len="med"/>
                      <a:tailEnd type="none" w="med" len="med"/>
                    </a:lnB>
                    <a:solidFill>
                      <a:srgbClr val="E0E0E0"/>
                    </a:solidFill>
                  </a:tcPr>
                </a:tc>
                <a:tc>
                  <a:txBody>
                    <a:bodyPr/>
                    <a:lstStyle/>
                    <a:p>
                      <a:pPr algn="ctr">
                        <a:lnSpc>
                          <a:spcPct val="115000"/>
                        </a:lnSpc>
                        <a:spcAft>
                          <a:spcPts val="0"/>
                        </a:spcAft>
                      </a:pPr>
                      <a:r>
                        <a:rPr lang="en-US" sz="1200" b="1" i="1">
                          <a:effectLst/>
                          <a:latin typeface="Times New Roman" panose="02020603050405020304" pitchFamily="18" charset="0"/>
                          <a:ea typeface="MS Mincho" panose="02020609040205080304" pitchFamily="49" charset="-128"/>
                          <a:cs typeface="Times New Roman" panose="02020603050405020304" pitchFamily="18" charset="0"/>
                        </a:rPr>
                        <a:t>Contact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38100" marR="44450" marT="0" marB="0">
                    <a:lnL w="12700" cap="flat" cmpd="sng" algn="ctr">
                      <a:solidFill>
                        <a:srgbClr val="000001"/>
                      </a:solidFill>
                      <a:prstDash val="solid"/>
                      <a:round/>
                      <a:headEnd type="none" w="med" len="med"/>
                      <a:tailEnd type="none" w="med" len="med"/>
                    </a:lnL>
                    <a:lnR w="12700" cap="flat" cmpd="sng" algn="ctr">
                      <a:solidFill>
                        <a:srgbClr val="000001"/>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1"/>
                      </a:solidFill>
                      <a:prstDash val="solid"/>
                      <a:round/>
                      <a:headEnd type="none" w="med" len="med"/>
                      <a:tailEnd type="none" w="med" len="med"/>
                    </a:lnB>
                    <a:solidFill>
                      <a:srgbClr val="E0E0E0"/>
                    </a:solidFill>
                  </a:tcPr>
                </a:tc>
                <a:tc>
                  <a:txBody>
                    <a:bodyPr/>
                    <a:lstStyle/>
                    <a:p>
                      <a:pPr algn="ctr">
                        <a:lnSpc>
                          <a:spcPct val="115000"/>
                        </a:lnSpc>
                        <a:spcAft>
                          <a:spcPts val="0"/>
                        </a:spcAft>
                      </a:pPr>
                      <a:r>
                        <a:rPr lang="en-US" sz="1200" b="1" i="1" dirty="0">
                          <a:effectLst/>
                          <a:latin typeface="Times New Roman" panose="02020603050405020304" pitchFamily="18" charset="0"/>
                          <a:ea typeface="MS Mincho" panose="02020609040205080304" pitchFamily="49" charset="-128"/>
                          <a:cs typeface="Times New Roman" panose="02020603050405020304" pitchFamily="18" charset="0"/>
                        </a:rPr>
                        <a:t>Type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1"/>
                      </a:solidFill>
                      <a:prstDash val="solid"/>
                      <a:round/>
                      <a:headEnd type="none" w="med" len="med"/>
                      <a:tailEnd type="none" w="med" len="med"/>
                    </a:lnL>
                    <a:lnR w="12700" cap="flat" cmpd="sng" algn="ctr">
                      <a:solidFill>
                        <a:srgbClr val="000001"/>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1"/>
                      </a:solidFill>
                      <a:prstDash val="solid"/>
                      <a:round/>
                      <a:headEnd type="none" w="med" len="med"/>
                      <a:tailEnd type="none" w="med" len="med"/>
                    </a:lnB>
                    <a:solidFill>
                      <a:srgbClr val="E0E0E0"/>
                    </a:solidFill>
                  </a:tcPr>
                </a:tc>
                <a:tc>
                  <a:txBody>
                    <a:bodyPr/>
                    <a:lstStyle/>
                    <a:p>
                      <a:pPr algn="ctr">
                        <a:lnSpc>
                          <a:spcPct val="115000"/>
                        </a:lnSpc>
                        <a:spcAft>
                          <a:spcPts val="0"/>
                        </a:spcAft>
                      </a:pPr>
                      <a:r>
                        <a:rPr lang="de-DE" sz="1100" b="1" dirty="0">
                          <a:effectLst/>
                          <a:latin typeface="Calibri" panose="020F0502020204030204" pitchFamily="34" charset="0"/>
                          <a:ea typeface="Calibri" panose="020F0502020204030204" pitchFamily="34" charset="0"/>
                          <a:cs typeface="Times New Roman" panose="02020603050405020304" pitchFamily="18" charset="0"/>
                        </a:rPr>
                        <a:t>Status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1"/>
                      </a:solidFill>
                      <a:prstDash val="solid"/>
                      <a:round/>
                      <a:headEnd type="none" w="med" len="med"/>
                      <a:tailEnd type="none" w="med" len="med"/>
                    </a:lnL>
                    <a:lnR w="12700" cap="flat" cmpd="sng" algn="ctr">
                      <a:solidFill>
                        <a:srgbClr val="000001"/>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1"/>
                      </a:solidFill>
                      <a:prstDash val="solid"/>
                      <a:round/>
                      <a:headEnd type="none" w="med" len="med"/>
                      <a:tailEnd type="none" w="med" len="med"/>
                    </a:lnB>
                    <a:solidFill>
                      <a:srgbClr val="E0E0E0"/>
                    </a:solidFill>
                  </a:tcPr>
                </a:tc>
                <a:extLst>
                  <a:ext uri="{0D108BD9-81ED-4DB2-BD59-A6C34878D82A}">
                    <a16:rowId xmlns:a16="http://schemas.microsoft.com/office/drawing/2014/main" val="3884384089"/>
                  </a:ext>
                </a:extLst>
              </a:tr>
              <a:tr h="1091956">
                <a:tc>
                  <a:txBody>
                    <a:bodyPr/>
                    <a:lstStyle/>
                    <a:p>
                      <a:pPr algn="ctr">
                        <a:lnSpc>
                          <a:spcPct val="115000"/>
                        </a:lnSpc>
                        <a:spcAft>
                          <a:spcPts val="0"/>
                        </a:spcAft>
                      </a:pPr>
                      <a:r>
                        <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Panasonic</a:t>
                      </a:r>
                      <a:endPar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1275" marR="44450"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1"/>
                      </a:solidFill>
                      <a:prstDash val="solid"/>
                      <a:round/>
                      <a:headEnd type="none" w="med" len="med"/>
                      <a:tailEnd type="none" w="med" len="med"/>
                    </a:lnB>
                  </a:tcPr>
                </a:tc>
                <a:tc>
                  <a:txBody>
                    <a:bodyPr/>
                    <a:lstStyle/>
                    <a:p>
                      <a:pPr algn="ctr">
                        <a:lnSpc>
                          <a:spcPct val="115000"/>
                        </a:lnSpc>
                        <a:spcAft>
                          <a:spcPts val="0"/>
                        </a:spcAft>
                      </a:pPr>
                      <a:r>
                        <a:rPr lang="en-US"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Dean</a:t>
                      </a:r>
                      <a:endPar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1275" marR="44450"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tc>
                  <a:txBody>
                    <a:bodyPr/>
                    <a:lstStyle/>
                    <a:p>
                      <a:pPr algn="ctr">
                        <a:lnSpc>
                          <a:spcPct val="115000"/>
                        </a:lnSpc>
                        <a:spcAft>
                          <a:spcPts val="0"/>
                        </a:spcAft>
                      </a:pPr>
                      <a:r>
                        <a:rPr lang="en-US" sz="1100" kern="12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P</a:t>
                      </a:r>
                      <a:endParaRPr lang="en-US" sz="11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1"/>
                      </a:solidFill>
                      <a:prstDash val="solid"/>
                      <a:round/>
                      <a:headEnd type="none" w="med" len="med"/>
                      <a:tailEnd type="none" w="med" len="med"/>
                    </a:lnB>
                  </a:tcPr>
                </a:tc>
                <a:tc>
                  <a:txBody>
                    <a:bodyPr/>
                    <a:lstStyle/>
                    <a:p>
                      <a:pPr algn="ctr">
                        <a:lnSpc>
                          <a:spcPct val="115000"/>
                        </a:lnSpc>
                        <a:spcAft>
                          <a:spcPts val="0"/>
                        </a:spcAft>
                      </a:pPr>
                      <a:endPar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1"/>
                      </a:solidFill>
                      <a:prstDash val="solid"/>
                      <a:round/>
                      <a:headEnd type="none" w="med" len="med"/>
                      <a:tailEnd type="none" w="med" len="med"/>
                    </a:lnB>
                  </a:tcPr>
                </a:tc>
                <a:extLst>
                  <a:ext uri="{0D108BD9-81ED-4DB2-BD59-A6C34878D82A}">
                    <a16:rowId xmlns:a16="http://schemas.microsoft.com/office/drawing/2014/main" val="312677215"/>
                  </a:ext>
                </a:extLst>
              </a:tr>
              <a:tr h="1091956">
                <a:tc>
                  <a:txBody>
                    <a:bodyPr/>
                    <a:lstStyle/>
                    <a:p>
                      <a:pPr algn="ctr">
                        <a:lnSpc>
                          <a:spcPct val="115000"/>
                        </a:lnSpc>
                        <a:spcAft>
                          <a:spcPts val="0"/>
                        </a:spcAft>
                      </a:pPr>
                      <a:r>
                        <a:rPr lang="en-US" sz="1100" kern="1200">
                          <a:solidFill>
                            <a:schemeClr val="tx1"/>
                          </a:solidFill>
                          <a:effectLst/>
                          <a:latin typeface="Calibri" panose="020F0502020204030204" pitchFamily="34" charset="0"/>
                          <a:ea typeface="SimSun" panose="02010600030101010101" pitchFamily="2" charset="-122"/>
                          <a:cs typeface="Times New Roman" panose="02020603050405020304" pitchFamily="18" charset="0"/>
                        </a:rPr>
                        <a:t>Sony</a:t>
                      </a:r>
                      <a:endParaRPr lang="en-US" sz="11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1275" marR="44450"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tc>
                  <a:txBody>
                    <a:bodyPr/>
                    <a:lstStyle/>
                    <a:p>
                      <a:pPr algn="ctr">
                        <a:lnSpc>
                          <a:spcPct val="115000"/>
                        </a:lnSpc>
                        <a:spcAft>
                          <a:spcPts val="0"/>
                        </a:spcAft>
                      </a:pPr>
                      <a:r>
                        <a:rPr lang="en-US" sz="1100" kern="1200">
                          <a:solidFill>
                            <a:schemeClr val="tx1"/>
                          </a:solidFill>
                          <a:effectLst/>
                          <a:latin typeface="Calibri" panose="020F0502020204030204" pitchFamily="34" charset="0"/>
                          <a:ea typeface="SimSun" panose="02010600030101010101" pitchFamily="2" charset="-122"/>
                          <a:cs typeface="Times New Roman" panose="02020603050405020304" pitchFamily="18" charset="0"/>
                        </a:rPr>
                        <a:t>Ohji Nakagami</a:t>
                      </a:r>
                      <a:endParaRPr lang="en-US" sz="11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1275" marR="44450"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A"/>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tc>
                  <a:txBody>
                    <a:bodyPr/>
                    <a:lstStyle/>
                    <a:p>
                      <a:pPr algn="ctr">
                        <a:lnSpc>
                          <a:spcPct val="115000"/>
                        </a:lnSpc>
                        <a:spcAft>
                          <a:spcPts val="0"/>
                        </a:spcAft>
                      </a:pPr>
                      <a:r>
                        <a:rPr lang="en-US"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C</a:t>
                      </a:r>
                      <a:endPar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tc>
                  <a:txBody>
                    <a:bodyPr/>
                    <a:lstStyle/>
                    <a:p>
                      <a:pPr algn="ctr">
                        <a:lnSpc>
                          <a:spcPct val="115000"/>
                        </a:lnSpc>
                        <a:spcAft>
                          <a:spcPts val="0"/>
                        </a:spcAft>
                      </a:pPr>
                      <a:r>
                        <a:rPr lang="de-DE"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Nothing </a:t>
                      </a:r>
                      <a:r>
                        <a:rPr lang="de-DE" sz="1100" kern="12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received</a:t>
                      </a:r>
                      <a:r>
                        <a:rPr lang="de-DE"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so </a:t>
                      </a:r>
                      <a:r>
                        <a:rPr lang="de-DE" sz="1100" kern="12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far</a:t>
                      </a:r>
                      <a:endPar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A"/>
                      </a:solidFill>
                      <a:prstDash val="solid"/>
                      <a:round/>
                      <a:headEnd type="none" w="med" len="med"/>
                      <a:tailEnd type="none" w="med" len="med"/>
                    </a:lnL>
                    <a:lnR w="12700" cap="flat" cmpd="sng" algn="ctr">
                      <a:solidFill>
                        <a:srgbClr val="00000A"/>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A"/>
                      </a:solidFill>
                      <a:prstDash val="solid"/>
                      <a:round/>
                      <a:headEnd type="none" w="med" len="med"/>
                      <a:tailEnd type="none" w="med" len="med"/>
                    </a:lnB>
                  </a:tcPr>
                </a:tc>
                <a:extLst>
                  <a:ext uri="{0D108BD9-81ED-4DB2-BD59-A6C34878D82A}">
                    <a16:rowId xmlns:a16="http://schemas.microsoft.com/office/drawing/2014/main" val="2631278814"/>
                  </a:ext>
                </a:extLst>
              </a:tr>
            </a:tbl>
          </a:graphicData>
        </a:graphic>
      </p:graphicFrame>
    </p:spTree>
    <p:extLst>
      <p:ext uri="{BB962C8B-B14F-4D97-AF65-F5344CB8AC3E}">
        <p14:creationId xmlns:p14="http://schemas.microsoft.com/office/powerpoint/2010/main" val="39289389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FF046-2D23-4D6B-B21A-F4182DB9B558}"/>
              </a:ext>
            </a:extLst>
          </p:cNvPr>
          <p:cNvSpPr>
            <a:spLocks noGrp="1"/>
          </p:cNvSpPr>
          <p:nvPr>
            <p:ph type="title"/>
          </p:nvPr>
        </p:nvSpPr>
        <p:spPr>
          <a:xfrm>
            <a:off x="781050" y="128817"/>
            <a:ext cx="10515600" cy="892171"/>
          </a:xfrm>
        </p:spPr>
        <p:txBody>
          <a:bodyPr>
            <a:normAutofit fontScale="90000"/>
          </a:bodyPr>
          <a:lstStyle/>
          <a:p>
            <a:r>
              <a:rPr lang="en-US" dirty="0"/>
              <a:t>EE 13.1 on Prediction Strategies for Attribute Coding (not reviewed)</a:t>
            </a:r>
            <a:endParaRPr lang="fr-FR" dirty="0"/>
          </a:p>
        </p:txBody>
      </p:sp>
      <p:sp>
        <p:nvSpPr>
          <p:cNvPr id="7" name="Content Placeholder 2">
            <a:extLst>
              <a:ext uri="{FF2B5EF4-FFF2-40B4-BE49-F238E27FC236}">
                <a16:creationId xmlns:a16="http://schemas.microsoft.com/office/drawing/2014/main" id="{BCBC0308-F4AD-4FB3-9C1F-983EB5F69DA8}"/>
              </a:ext>
            </a:extLst>
          </p:cNvPr>
          <p:cNvSpPr txBox="1">
            <a:spLocks/>
          </p:cNvSpPr>
          <p:nvPr/>
        </p:nvSpPr>
        <p:spPr>
          <a:xfrm>
            <a:off x="838200" y="5577839"/>
            <a:ext cx="10515600" cy="599123"/>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2019/06/19	Distribution of EE SW and results for verification</a:t>
            </a:r>
            <a:endParaRPr lang="fr-FR" dirty="0"/>
          </a:p>
          <a:p>
            <a:r>
              <a:rPr lang="en-GB" dirty="0"/>
              <a:t>2019/06/26	</a:t>
            </a:r>
            <a:r>
              <a:rPr lang="en-US" dirty="0"/>
              <a:t>EE verification feedback from cross-checkers to the proponents</a:t>
            </a:r>
            <a:endParaRPr lang="fr-FR" dirty="0"/>
          </a:p>
        </p:txBody>
      </p:sp>
      <p:graphicFrame>
        <p:nvGraphicFramePr>
          <p:cNvPr id="5" name="Table 4">
            <a:extLst>
              <a:ext uri="{FF2B5EF4-FFF2-40B4-BE49-F238E27FC236}">
                <a16:creationId xmlns:a16="http://schemas.microsoft.com/office/drawing/2014/main" id="{51830D5B-522B-4616-9D08-1548E0450264}"/>
              </a:ext>
            </a:extLst>
          </p:cNvPr>
          <p:cNvGraphicFramePr>
            <a:graphicFrameLocks noGrp="1"/>
          </p:cNvGraphicFramePr>
          <p:nvPr>
            <p:extLst>
              <p:ext uri="{D42A27DB-BD31-4B8C-83A1-F6EECF244321}">
                <p14:modId xmlns:p14="http://schemas.microsoft.com/office/powerpoint/2010/main" val="3897946752"/>
              </p:ext>
            </p:extLst>
          </p:nvPr>
        </p:nvGraphicFramePr>
        <p:xfrm>
          <a:off x="781050" y="1428390"/>
          <a:ext cx="10515600" cy="1497236"/>
        </p:xfrm>
        <a:graphic>
          <a:graphicData uri="http://schemas.openxmlformats.org/drawingml/2006/table">
            <a:tbl>
              <a:tblPr firstRow="1" firstCol="1" bandRow="1"/>
              <a:tblGrid>
                <a:gridCol w="1619250">
                  <a:extLst>
                    <a:ext uri="{9D8B030D-6E8A-4147-A177-3AD203B41FA5}">
                      <a16:colId xmlns:a16="http://schemas.microsoft.com/office/drawing/2014/main" val="2241034373"/>
                    </a:ext>
                  </a:extLst>
                </a:gridCol>
                <a:gridCol w="2245179">
                  <a:extLst>
                    <a:ext uri="{9D8B030D-6E8A-4147-A177-3AD203B41FA5}">
                      <a16:colId xmlns:a16="http://schemas.microsoft.com/office/drawing/2014/main" val="384747917"/>
                    </a:ext>
                  </a:extLst>
                </a:gridCol>
                <a:gridCol w="1012371">
                  <a:extLst>
                    <a:ext uri="{9D8B030D-6E8A-4147-A177-3AD203B41FA5}">
                      <a16:colId xmlns:a16="http://schemas.microsoft.com/office/drawing/2014/main" val="2652797638"/>
                    </a:ext>
                  </a:extLst>
                </a:gridCol>
                <a:gridCol w="5638800">
                  <a:extLst>
                    <a:ext uri="{9D8B030D-6E8A-4147-A177-3AD203B41FA5}">
                      <a16:colId xmlns:a16="http://schemas.microsoft.com/office/drawing/2014/main" val="773209384"/>
                    </a:ext>
                  </a:extLst>
                </a:gridCol>
              </a:tblGrid>
              <a:tr h="374309">
                <a:tc>
                  <a:txBody>
                    <a:bodyPr/>
                    <a:lstStyle/>
                    <a:p>
                      <a:pPr algn="ctr">
                        <a:lnSpc>
                          <a:spcPct val="115000"/>
                        </a:lnSpc>
                        <a:spcAft>
                          <a:spcPts val="0"/>
                        </a:spcAft>
                      </a:pPr>
                      <a:r>
                        <a:rPr lang="en-US" sz="1200" b="1" i="1" dirty="0">
                          <a:effectLst/>
                          <a:latin typeface="Times New Roman" panose="02020603050405020304" pitchFamily="18" charset="0"/>
                          <a:ea typeface="MS Mincho" panose="02020609040205080304" pitchFamily="49" charset="-128"/>
                          <a:cs typeface="Times New Roman" panose="02020603050405020304" pitchFamily="18" charset="0"/>
                        </a:rPr>
                        <a:t>Participant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15000"/>
                        </a:lnSpc>
                        <a:spcAft>
                          <a:spcPts val="0"/>
                        </a:spcAft>
                      </a:pPr>
                      <a:r>
                        <a:rPr lang="en-US" sz="1200" b="1" i="1" dirty="0">
                          <a:effectLst/>
                          <a:latin typeface="Times New Roman" panose="02020603050405020304" pitchFamily="18" charset="0"/>
                          <a:ea typeface="MS Mincho" panose="02020609040205080304" pitchFamily="49" charset="-128"/>
                          <a:cs typeface="Times New Roman" panose="02020603050405020304" pitchFamily="18" charset="0"/>
                        </a:rPr>
                        <a:t>Contact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15000"/>
                        </a:lnSpc>
                        <a:spcAft>
                          <a:spcPts val="0"/>
                        </a:spcAft>
                      </a:pPr>
                      <a:r>
                        <a:rPr lang="en-US" sz="1200" b="1" i="1" dirty="0">
                          <a:effectLst/>
                          <a:latin typeface="Times New Roman" panose="02020603050405020304" pitchFamily="18" charset="0"/>
                          <a:ea typeface="MS Mincho" panose="02020609040205080304" pitchFamily="49" charset="-128"/>
                          <a:cs typeface="Times New Roman" panose="02020603050405020304" pitchFamily="18" charset="0"/>
                        </a:rPr>
                        <a:t>Type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15000"/>
                        </a:lnSpc>
                        <a:spcAft>
                          <a:spcPts val="0"/>
                        </a:spcAft>
                      </a:pPr>
                      <a:r>
                        <a:rPr lang="de-DE" sz="1100" b="1" dirty="0">
                          <a:effectLst/>
                          <a:latin typeface="Calibri" panose="020F0502020204030204" pitchFamily="34" charset="0"/>
                          <a:ea typeface="Calibri" panose="020F0502020204030204" pitchFamily="34" charset="0"/>
                          <a:cs typeface="Times New Roman" panose="02020603050405020304" pitchFamily="18" charset="0"/>
                        </a:rPr>
                        <a:t>Status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extLst>
                  <a:ext uri="{0D108BD9-81ED-4DB2-BD59-A6C34878D82A}">
                    <a16:rowId xmlns:a16="http://schemas.microsoft.com/office/drawing/2014/main" val="1976464540"/>
                  </a:ext>
                </a:extLst>
              </a:tr>
              <a:tr h="374309">
                <a:tc>
                  <a:txBody>
                    <a:bodyPr/>
                    <a:lstStyle/>
                    <a:p>
                      <a:pPr algn="ctr">
                        <a:lnSpc>
                          <a:spcPct val="115000"/>
                        </a:lnSpc>
                        <a:spcAft>
                          <a:spcPts val="0"/>
                        </a:spcAft>
                      </a:pPr>
                      <a:r>
                        <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Tencent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Sehoon Yea</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P</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72855163"/>
                  </a:ext>
                </a:extLst>
              </a:tr>
              <a:tr h="374309">
                <a:tc>
                  <a:txBody>
                    <a:bodyPr/>
                    <a:lstStyle/>
                    <a:p>
                      <a:pPr algn="ctr">
                        <a:lnSpc>
                          <a:spcPct val="115000"/>
                        </a:lnSpc>
                        <a:spcAft>
                          <a:spcPts val="0"/>
                        </a:spcAft>
                      </a:pPr>
                      <a:r>
                        <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Panasonic</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Toshiyasu Sugio</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C</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66841701"/>
                  </a:ext>
                </a:extLst>
              </a:tr>
              <a:tr h="374309">
                <a:tc>
                  <a:txBody>
                    <a:bodyPr/>
                    <a:lstStyle/>
                    <a:p>
                      <a:pPr algn="ctr">
                        <a:lnSpc>
                          <a:spcPct val="115000"/>
                        </a:lnSpc>
                        <a:spcAft>
                          <a:spcPts val="0"/>
                        </a:spcAft>
                      </a:pPr>
                      <a:r>
                        <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 PKU (new)</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 C</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84300860"/>
                  </a:ext>
                </a:extLst>
              </a:tr>
            </a:tbl>
          </a:graphicData>
        </a:graphic>
      </p:graphicFrame>
    </p:spTree>
    <p:extLst>
      <p:ext uri="{BB962C8B-B14F-4D97-AF65-F5344CB8AC3E}">
        <p14:creationId xmlns:p14="http://schemas.microsoft.com/office/powerpoint/2010/main" val="13314619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FF046-2D23-4D6B-B21A-F4182DB9B558}"/>
              </a:ext>
            </a:extLst>
          </p:cNvPr>
          <p:cNvSpPr>
            <a:spLocks noGrp="1"/>
          </p:cNvSpPr>
          <p:nvPr>
            <p:ph type="title"/>
          </p:nvPr>
        </p:nvSpPr>
        <p:spPr>
          <a:xfrm>
            <a:off x="781050" y="128817"/>
            <a:ext cx="10515600" cy="892171"/>
          </a:xfrm>
        </p:spPr>
        <p:txBody>
          <a:bodyPr>
            <a:normAutofit fontScale="90000"/>
          </a:bodyPr>
          <a:lstStyle/>
          <a:p>
            <a:r>
              <a:rPr lang="en-US" dirty="0"/>
              <a:t>EE 13.2 on Inter-prediction for  Attribute Coding (not reviewed)</a:t>
            </a:r>
            <a:endParaRPr lang="fr-FR" dirty="0"/>
          </a:p>
        </p:txBody>
      </p:sp>
      <p:sp>
        <p:nvSpPr>
          <p:cNvPr id="7" name="Content Placeholder 2">
            <a:extLst>
              <a:ext uri="{FF2B5EF4-FFF2-40B4-BE49-F238E27FC236}">
                <a16:creationId xmlns:a16="http://schemas.microsoft.com/office/drawing/2014/main" id="{BCBC0308-F4AD-4FB3-9C1F-983EB5F69DA8}"/>
              </a:ext>
            </a:extLst>
          </p:cNvPr>
          <p:cNvSpPr txBox="1">
            <a:spLocks/>
          </p:cNvSpPr>
          <p:nvPr/>
        </p:nvSpPr>
        <p:spPr>
          <a:xfrm>
            <a:off x="838200" y="5577839"/>
            <a:ext cx="10515600" cy="599123"/>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2019/06/19	</a:t>
            </a:r>
            <a:r>
              <a:rPr lang="en-GB" dirty="0"/>
              <a:t>Distribution of EE SW and results for verification</a:t>
            </a:r>
            <a:endParaRPr lang="fr-FR" dirty="0"/>
          </a:p>
          <a:p>
            <a:r>
              <a:rPr lang="en-GB" dirty="0"/>
              <a:t>2019/06/26	EE verification feedback from cross-checkers to the proponents</a:t>
            </a:r>
            <a:endParaRPr lang="fr-FR" dirty="0"/>
          </a:p>
        </p:txBody>
      </p:sp>
      <p:graphicFrame>
        <p:nvGraphicFramePr>
          <p:cNvPr id="4" name="Table 3">
            <a:extLst>
              <a:ext uri="{FF2B5EF4-FFF2-40B4-BE49-F238E27FC236}">
                <a16:creationId xmlns:a16="http://schemas.microsoft.com/office/drawing/2014/main" id="{0CA8BA85-11DF-4895-8BC1-95464A1970D1}"/>
              </a:ext>
            </a:extLst>
          </p:cNvPr>
          <p:cNvGraphicFramePr>
            <a:graphicFrameLocks noGrp="1"/>
          </p:cNvGraphicFramePr>
          <p:nvPr>
            <p:extLst>
              <p:ext uri="{D42A27DB-BD31-4B8C-83A1-F6EECF244321}">
                <p14:modId xmlns:p14="http://schemas.microsoft.com/office/powerpoint/2010/main" val="520367125"/>
              </p:ext>
            </p:extLst>
          </p:nvPr>
        </p:nvGraphicFramePr>
        <p:xfrm>
          <a:off x="781050" y="1490010"/>
          <a:ext cx="10199912" cy="1720626"/>
        </p:xfrm>
        <a:graphic>
          <a:graphicData uri="http://schemas.openxmlformats.org/drawingml/2006/table">
            <a:tbl>
              <a:tblPr firstRow="1" firstCol="1" bandRow="1"/>
              <a:tblGrid>
                <a:gridCol w="3589167">
                  <a:extLst>
                    <a:ext uri="{9D8B030D-6E8A-4147-A177-3AD203B41FA5}">
                      <a16:colId xmlns:a16="http://schemas.microsoft.com/office/drawing/2014/main" val="1346251696"/>
                    </a:ext>
                  </a:extLst>
                </a:gridCol>
                <a:gridCol w="3655943">
                  <a:extLst>
                    <a:ext uri="{9D8B030D-6E8A-4147-A177-3AD203B41FA5}">
                      <a16:colId xmlns:a16="http://schemas.microsoft.com/office/drawing/2014/main" val="2463854079"/>
                    </a:ext>
                  </a:extLst>
                </a:gridCol>
                <a:gridCol w="1477401">
                  <a:extLst>
                    <a:ext uri="{9D8B030D-6E8A-4147-A177-3AD203B41FA5}">
                      <a16:colId xmlns:a16="http://schemas.microsoft.com/office/drawing/2014/main" val="3543235038"/>
                    </a:ext>
                  </a:extLst>
                </a:gridCol>
                <a:gridCol w="1477401">
                  <a:extLst>
                    <a:ext uri="{9D8B030D-6E8A-4147-A177-3AD203B41FA5}">
                      <a16:colId xmlns:a16="http://schemas.microsoft.com/office/drawing/2014/main" val="2485338494"/>
                    </a:ext>
                  </a:extLst>
                </a:gridCol>
              </a:tblGrid>
              <a:tr h="573542">
                <a:tc>
                  <a:txBody>
                    <a:bodyPr/>
                    <a:lstStyle/>
                    <a:p>
                      <a:pPr algn="ctr">
                        <a:lnSpc>
                          <a:spcPct val="115000"/>
                        </a:lnSpc>
                        <a:spcAft>
                          <a:spcPts val="0"/>
                        </a:spcAft>
                      </a:pPr>
                      <a:r>
                        <a:rPr lang="en-US" sz="1200" b="1" i="1">
                          <a:effectLst/>
                          <a:latin typeface="Times New Roman" panose="02020603050405020304" pitchFamily="18" charset="0"/>
                          <a:ea typeface="MS Mincho" panose="02020609040205080304" pitchFamily="49" charset="-128"/>
                          <a:cs typeface="Times New Roman" panose="02020603050405020304" pitchFamily="18" charset="0"/>
                        </a:rPr>
                        <a:t>Participant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15000"/>
                        </a:lnSpc>
                        <a:spcAft>
                          <a:spcPts val="0"/>
                        </a:spcAft>
                      </a:pPr>
                      <a:r>
                        <a:rPr lang="en-US" sz="1200" b="1" i="1">
                          <a:effectLst/>
                          <a:latin typeface="Times New Roman" panose="02020603050405020304" pitchFamily="18" charset="0"/>
                          <a:ea typeface="MS Mincho" panose="02020609040205080304" pitchFamily="49" charset="-128"/>
                          <a:cs typeface="Times New Roman" panose="02020603050405020304" pitchFamily="18" charset="0"/>
                        </a:rPr>
                        <a:t>Contact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15000"/>
                        </a:lnSpc>
                        <a:spcAft>
                          <a:spcPts val="0"/>
                        </a:spcAft>
                      </a:pPr>
                      <a:r>
                        <a:rPr lang="en-US" sz="1200" b="1" i="1" dirty="0">
                          <a:effectLst/>
                          <a:latin typeface="Times New Roman" panose="02020603050405020304" pitchFamily="18" charset="0"/>
                          <a:ea typeface="MS Mincho" panose="02020609040205080304" pitchFamily="49" charset="-128"/>
                          <a:cs typeface="Times New Roman" panose="02020603050405020304" pitchFamily="18" charset="0"/>
                        </a:rPr>
                        <a:t>Type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15000"/>
                        </a:lnSpc>
                        <a:spcAft>
                          <a:spcPts val="0"/>
                        </a:spcAft>
                      </a:pPr>
                      <a:r>
                        <a:rPr lang="de-DE" sz="1100" b="1" dirty="0">
                          <a:effectLst/>
                          <a:latin typeface="Calibri" panose="020F0502020204030204" pitchFamily="34" charset="0"/>
                          <a:ea typeface="Calibri" panose="020F0502020204030204" pitchFamily="34" charset="0"/>
                          <a:cs typeface="Times New Roman" panose="02020603050405020304" pitchFamily="18" charset="0"/>
                        </a:rPr>
                        <a:t>Status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extLst>
                  <a:ext uri="{0D108BD9-81ED-4DB2-BD59-A6C34878D82A}">
                    <a16:rowId xmlns:a16="http://schemas.microsoft.com/office/drawing/2014/main" val="3404340978"/>
                  </a:ext>
                </a:extLst>
              </a:tr>
              <a:tr h="573542">
                <a:tc>
                  <a:txBody>
                    <a:bodyPr/>
                    <a:lstStyle/>
                    <a:p>
                      <a:pPr algn="ctr">
                        <a:lnSpc>
                          <a:spcPct val="115000"/>
                        </a:lnSpc>
                        <a:spcAft>
                          <a:spcPts val="0"/>
                        </a:spcAft>
                      </a:pPr>
                      <a:r>
                        <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Tencent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kern="1200" dirty="0" err="1">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Sehoon</a:t>
                      </a:r>
                      <a:r>
                        <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 Yea</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P</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de-DE"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Code </a:t>
                      </a:r>
                      <a:r>
                        <a:rPr lang="de-DE" sz="1100" kern="1200" dirty="0" err="1">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is</a:t>
                      </a:r>
                      <a:r>
                        <a:rPr lang="de-DE"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 </a:t>
                      </a:r>
                      <a:r>
                        <a:rPr lang="de-DE" sz="1100" kern="1200" dirty="0" err="1">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delivered</a:t>
                      </a:r>
                      <a:r>
                        <a:rPr lang="de-DE"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 </a:t>
                      </a:r>
                      <a:r>
                        <a:rPr lang="de-DE" sz="1100" kern="1200" dirty="0" err="1">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to</a:t>
                      </a:r>
                      <a:r>
                        <a:rPr lang="de-DE"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 </a:t>
                      </a:r>
                      <a:r>
                        <a:rPr lang="de-DE" sz="1100" kern="1200" dirty="0" err="1">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the</a:t>
                      </a:r>
                      <a:r>
                        <a:rPr lang="de-DE"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 </a:t>
                      </a:r>
                      <a:r>
                        <a:rPr lang="de-DE" sz="1100" kern="1200" dirty="0" err="1">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cross-checker</a:t>
                      </a:r>
                      <a:endPar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40386535"/>
                  </a:ext>
                </a:extLst>
              </a:tr>
              <a:tr h="573542">
                <a:tc>
                  <a:txBody>
                    <a:bodyPr/>
                    <a:lstStyle/>
                    <a:p>
                      <a:pPr algn="ctr">
                        <a:lnSpc>
                          <a:spcPct val="115000"/>
                        </a:lnSpc>
                        <a:spcAft>
                          <a:spcPts val="0"/>
                        </a:spcAft>
                      </a:pPr>
                      <a:r>
                        <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BlackBerry</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David Flynn</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C</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6528642"/>
                  </a:ext>
                </a:extLst>
              </a:tr>
            </a:tbl>
          </a:graphicData>
        </a:graphic>
      </p:graphicFrame>
    </p:spTree>
    <p:extLst>
      <p:ext uri="{BB962C8B-B14F-4D97-AF65-F5344CB8AC3E}">
        <p14:creationId xmlns:p14="http://schemas.microsoft.com/office/powerpoint/2010/main" val="30619515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FF046-2D23-4D6B-B21A-F4182DB9B558}"/>
              </a:ext>
            </a:extLst>
          </p:cNvPr>
          <p:cNvSpPr>
            <a:spLocks noGrp="1"/>
          </p:cNvSpPr>
          <p:nvPr>
            <p:ph type="title"/>
          </p:nvPr>
        </p:nvSpPr>
        <p:spPr>
          <a:xfrm>
            <a:off x="781050" y="128817"/>
            <a:ext cx="10515600" cy="892171"/>
          </a:xfrm>
        </p:spPr>
        <p:txBody>
          <a:bodyPr>
            <a:normAutofit/>
          </a:bodyPr>
          <a:lstStyle/>
          <a:p>
            <a:r>
              <a:rPr lang="en-US" dirty="0"/>
              <a:t>EE 13.3 lossless RAHT (not reviewed)</a:t>
            </a:r>
            <a:endParaRPr lang="fr-FR" dirty="0"/>
          </a:p>
        </p:txBody>
      </p:sp>
      <p:sp>
        <p:nvSpPr>
          <p:cNvPr id="7" name="Content Placeholder 2">
            <a:extLst>
              <a:ext uri="{FF2B5EF4-FFF2-40B4-BE49-F238E27FC236}">
                <a16:creationId xmlns:a16="http://schemas.microsoft.com/office/drawing/2014/main" id="{BCBC0308-F4AD-4FB3-9C1F-983EB5F69DA8}"/>
              </a:ext>
            </a:extLst>
          </p:cNvPr>
          <p:cNvSpPr txBox="1">
            <a:spLocks/>
          </p:cNvSpPr>
          <p:nvPr/>
        </p:nvSpPr>
        <p:spPr>
          <a:xfrm>
            <a:off x="838200" y="5577839"/>
            <a:ext cx="10515600" cy="599123"/>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2019/05/27	Distribution of CE software and results for verification</a:t>
            </a:r>
            <a:endParaRPr lang="fr-FR" dirty="0"/>
          </a:p>
          <a:p>
            <a:r>
              <a:rPr lang="en-GB" dirty="0"/>
              <a:t>2019/06/26	</a:t>
            </a:r>
            <a:r>
              <a:rPr lang="en-US" dirty="0"/>
              <a:t>CE verification feedback</a:t>
            </a:r>
            <a:endParaRPr lang="fr-FR" dirty="0"/>
          </a:p>
        </p:txBody>
      </p:sp>
      <p:graphicFrame>
        <p:nvGraphicFramePr>
          <p:cNvPr id="5" name="Table 4">
            <a:extLst>
              <a:ext uri="{FF2B5EF4-FFF2-40B4-BE49-F238E27FC236}">
                <a16:creationId xmlns:a16="http://schemas.microsoft.com/office/drawing/2014/main" id="{5D8C3A85-6886-429A-A39D-D2DC2DDFAB78}"/>
              </a:ext>
            </a:extLst>
          </p:cNvPr>
          <p:cNvGraphicFramePr>
            <a:graphicFrameLocks noGrp="1"/>
          </p:cNvGraphicFramePr>
          <p:nvPr>
            <p:extLst>
              <p:ext uri="{D42A27DB-BD31-4B8C-83A1-F6EECF244321}">
                <p14:modId xmlns:p14="http://schemas.microsoft.com/office/powerpoint/2010/main" val="399723875"/>
              </p:ext>
            </p:extLst>
          </p:nvPr>
        </p:nvGraphicFramePr>
        <p:xfrm>
          <a:off x="781050" y="1427868"/>
          <a:ext cx="10515600" cy="1871545"/>
        </p:xfrm>
        <a:graphic>
          <a:graphicData uri="http://schemas.openxmlformats.org/drawingml/2006/table">
            <a:tbl>
              <a:tblPr firstRow="1" firstCol="1" bandRow="1"/>
              <a:tblGrid>
                <a:gridCol w="1619250">
                  <a:extLst>
                    <a:ext uri="{9D8B030D-6E8A-4147-A177-3AD203B41FA5}">
                      <a16:colId xmlns:a16="http://schemas.microsoft.com/office/drawing/2014/main" val="2241034373"/>
                    </a:ext>
                  </a:extLst>
                </a:gridCol>
                <a:gridCol w="2245179">
                  <a:extLst>
                    <a:ext uri="{9D8B030D-6E8A-4147-A177-3AD203B41FA5}">
                      <a16:colId xmlns:a16="http://schemas.microsoft.com/office/drawing/2014/main" val="384747917"/>
                    </a:ext>
                  </a:extLst>
                </a:gridCol>
                <a:gridCol w="1012371">
                  <a:extLst>
                    <a:ext uri="{9D8B030D-6E8A-4147-A177-3AD203B41FA5}">
                      <a16:colId xmlns:a16="http://schemas.microsoft.com/office/drawing/2014/main" val="2652797638"/>
                    </a:ext>
                  </a:extLst>
                </a:gridCol>
                <a:gridCol w="5638800">
                  <a:extLst>
                    <a:ext uri="{9D8B030D-6E8A-4147-A177-3AD203B41FA5}">
                      <a16:colId xmlns:a16="http://schemas.microsoft.com/office/drawing/2014/main" val="773209384"/>
                    </a:ext>
                  </a:extLst>
                </a:gridCol>
              </a:tblGrid>
              <a:tr h="374309">
                <a:tc>
                  <a:txBody>
                    <a:bodyPr/>
                    <a:lstStyle/>
                    <a:p>
                      <a:pPr algn="ctr">
                        <a:lnSpc>
                          <a:spcPct val="115000"/>
                        </a:lnSpc>
                        <a:spcAft>
                          <a:spcPts val="0"/>
                        </a:spcAft>
                      </a:pPr>
                      <a:r>
                        <a:rPr lang="en-US" sz="1200" b="1" i="1" dirty="0">
                          <a:effectLst/>
                          <a:latin typeface="Times New Roman" panose="02020603050405020304" pitchFamily="18" charset="0"/>
                          <a:ea typeface="MS Mincho" panose="02020609040205080304" pitchFamily="49" charset="-128"/>
                          <a:cs typeface="Times New Roman" panose="02020603050405020304" pitchFamily="18" charset="0"/>
                        </a:rPr>
                        <a:t>Participant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15000"/>
                        </a:lnSpc>
                        <a:spcAft>
                          <a:spcPts val="0"/>
                        </a:spcAft>
                      </a:pPr>
                      <a:r>
                        <a:rPr lang="en-US" sz="1200" b="1" i="1">
                          <a:effectLst/>
                          <a:latin typeface="Times New Roman" panose="02020603050405020304" pitchFamily="18" charset="0"/>
                          <a:ea typeface="MS Mincho" panose="02020609040205080304" pitchFamily="49" charset="-128"/>
                          <a:cs typeface="Times New Roman" panose="02020603050405020304" pitchFamily="18" charset="0"/>
                        </a:rPr>
                        <a:t>Contact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15000"/>
                        </a:lnSpc>
                        <a:spcAft>
                          <a:spcPts val="0"/>
                        </a:spcAft>
                      </a:pPr>
                      <a:r>
                        <a:rPr lang="en-US" sz="1200" b="1" i="1" dirty="0">
                          <a:effectLst/>
                          <a:latin typeface="Times New Roman" panose="02020603050405020304" pitchFamily="18" charset="0"/>
                          <a:ea typeface="MS Mincho" panose="02020609040205080304" pitchFamily="49" charset="-128"/>
                          <a:cs typeface="Times New Roman" panose="02020603050405020304" pitchFamily="18" charset="0"/>
                        </a:rPr>
                        <a:t>Type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15000"/>
                        </a:lnSpc>
                        <a:spcAft>
                          <a:spcPts val="0"/>
                        </a:spcAft>
                      </a:pPr>
                      <a:r>
                        <a:rPr lang="de-DE" sz="1100" b="1" dirty="0">
                          <a:effectLst/>
                          <a:latin typeface="Calibri" panose="020F0502020204030204" pitchFamily="34" charset="0"/>
                          <a:ea typeface="Calibri" panose="020F0502020204030204" pitchFamily="34" charset="0"/>
                          <a:cs typeface="Times New Roman" panose="02020603050405020304" pitchFamily="18" charset="0"/>
                        </a:rPr>
                        <a:t>Status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extLst>
                  <a:ext uri="{0D108BD9-81ED-4DB2-BD59-A6C34878D82A}">
                    <a16:rowId xmlns:a16="http://schemas.microsoft.com/office/drawing/2014/main" val="1976464540"/>
                  </a:ext>
                </a:extLst>
              </a:tr>
              <a:tr h="374309">
                <a:tc>
                  <a:txBody>
                    <a:bodyPr/>
                    <a:lstStyle/>
                    <a:p>
                      <a:pPr algn="ctr">
                        <a:lnSpc>
                          <a:spcPct val="115000"/>
                        </a:lnSpc>
                        <a:spcAft>
                          <a:spcPts val="0"/>
                        </a:spcAft>
                      </a:pPr>
                      <a:r>
                        <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Blackberry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de-DE"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D</a:t>
                      </a:r>
                      <a:r>
                        <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avid Flynn</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P</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72855163"/>
                  </a:ext>
                </a:extLst>
              </a:tr>
              <a:tr h="374309">
                <a:tc>
                  <a:txBody>
                    <a:bodyPr/>
                    <a:lstStyle/>
                    <a:p>
                      <a:pPr algn="ctr">
                        <a:lnSpc>
                          <a:spcPct val="115000"/>
                        </a:lnSpc>
                        <a:spcAft>
                          <a:spcPts val="0"/>
                        </a:spcAft>
                      </a:pPr>
                      <a:r>
                        <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Panasonic</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Toshiyasu Sugio</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C</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66841701"/>
                  </a:ext>
                </a:extLst>
              </a:tr>
              <a:tr h="374309">
                <a:tc>
                  <a:txBody>
                    <a:bodyPr/>
                    <a:lstStyle/>
                    <a:p>
                      <a:pPr algn="ctr">
                        <a:lnSpc>
                          <a:spcPct val="115000"/>
                        </a:lnSpc>
                        <a:spcAft>
                          <a:spcPts val="0"/>
                        </a:spcAft>
                      </a:pPr>
                      <a:r>
                        <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 Sony</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kern="1200" dirty="0" err="1">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Ohji</a:t>
                      </a:r>
                      <a:r>
                        <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 Nakagami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C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n-US" sz="1100" kern="120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84300860"/>
                  </a:ext>
                </a:extLst>
              </a:tr>
              <a:tr h="374309">
                <a:tc>
                  <a:txBody>
                    <a:bodyPr/>
                    <a:lstStyle/>
                    <a:p>
                      <a:pPr algn="ctr">
                        <a:lnSpc>
                          <a:spcPct val="115000"/>
                        </a:lnSpc>
                        <a:spcAft>
                          <a:spcPts val="0"/>
                        </a:spcAft>
                      </a:pPr>
                      <a:r>
                        <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 Tencent</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kern="1200" dirty="0" err="1">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Sehoon</a:t>
                      </a:r>
                      <a:r>
                        <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 Yea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rPr>
                        <a:t>C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n-US" sz="1100" kern="12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36857669"/>
                  </a:ext>
                </a:extLst>
              </a:tr>
            </a:tbl>
          </a:graphicData>
        </a:graphic>
      </p:graphicFrame>
    </p:spTree>
    <p:extLst>
      <p:ext uri="{BB962C8B-B14F-4D97-AF65-F5344CB8AC3E}">
        <p14:creationId xmlns:p14="http://schemas.microsoft.com/office/powerpoint/2010/main" val="29292776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FF046-2D23-4D6B-B21A-F4182DB9B558}"/>
              </a:ext>
            </a:extLst>
          </p:cNvPr>
          <p:cNvSpPr>
            <a:spLocks noGrp="1"/>
          </p:cNvSpPr>
          <p:nvPr>
            <p:ph type="title"/>
          </p:nvPr>
        </p:nvSpPr>
        <p:spPr>
          <a:xfrm>
            <a:off x="781050" y="128817"/>
            <a:ext cx="10515600" cy="892171"/>
          </a:xfrm>
        </p:spPr>
        <p:txBody>
          <a:bodyPr>
            <a:normAutofit fontScale="90000"/>
          </a:bodyPr>
          <a:lstStyle/>
          <a:p>
            <a:r>
              <a:rPr lang="en-US" dirty="0"/>
              <a:t>EE 13.4 on G-PCC performance evaluation (not reviewed)</a:t>
            </a:r>
            <a:endParaRPr lang="fr-FR" dirty="0"/>
          </a:p>
        </p:txBody>
      </p:sp>
      <p:sp>
        <p:nvSpPr>
          <p:cNvPr id="7" name="Content Placeholder 2">
            <a:extLst>
              <a:ext uri="{FF2B5EF4-FFF2-40B4-BE49-F238E27FC236}">
                <a16:creationId xmlns:a16="http://schemas.microsoft.com/office/drawing/2014/main" id="{BCBC0308-F4AD-4FB3-9C1F-983EB5F69DA8}"/>
              </a:ext>
            </a:extLst>
          </p:cNvPr>
          <p:cNvSpPr txBox="1">
            <a:spLocks/>
          </p:cNvSpPr>
          <p:nvPr/>
        </p:nvSpPr>
        <p:spPr>
          <a:xfrm>
            <a:off x="838200" y="5577839"/>
            <a:ext cx="10515600" cy="599123"/>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2019/06/19	</a:t>
            </a:r>
            <a:r>
              <a:rPr lang="en-CA" dirty="0"/>
              <a:t>Reference results and compression </a:t>
            </a:r>
            <a:r>
              <a:rPr lang="en-CA" dirty="0" err="1"/>
              <a:t>presets</a:t>
            </a:r>
            <a:r>
              <a:rPr lang="en-CA" dirty="0"/>
              <a:t> delivered to the cross-checkers</a:t>
            </a:r>
            <a:endParaRPr lang="fr-FR" dirty="0"/>
          </a:p>
          <a:p>
            <a:r>
              <a:rPr lang="en-GB" dirty="0"/>
              <a:t>2019/06/26	</a:t>
            </a:r>
            <a:r>
              <a:rPr lang="en-CA" dirty="0"/>
              <a:t>Preliminary feedback from cross-checkers to the proponents</a:t>
            </a:r>
            <a:endParaRPr lang="fr-FR" dirty="0"/>
          </a:p>
        </p:txBody>
      </p:sp>
      <p:graphicFrame>
        <p:nvGraphicFramePr>
          <p:cNvPr id="8" name="Table 7">
            <a:extLst>
              <a:ext uri="{FF2B5EF4-FFF2-40B4-BE49-F238E27FC236}">
                <a16:creationId xmlns:a16="http://schemas.microsoft.com/office/drawing/2014/main" id="{15372BBD-A2DE-46EE-8072-2802CF58BA26}"/>
              </a:ext>
            </a:extLst>
          </p:cNvPr>
          <p:cNvGraphicFramePr>
            <a:graphicFrameLocks noGrp="1"/>
          </p:cNvGraphicFramePr>
          <p:nvPr>
            <p:extLst>
              <p:ext uri="{D42A27DB-BD31-4B8C-83A1-F6EECF244321}">
                <p14:modId xmlns:p14="http://schemas.microsoft.com/office/powerpoint/2010/main" val="514507648"/>
              </p:ext>
            </p:extLst>
          </p:nvPr>
        </p:nvGraphicFramePr>
        <p:xfrm>
          <a:off x="781050" y="1526044"/>
          <a:ext cx="10515600" cy="3368781"/>
        </p:xfrm>
        <a:graphic>
          <a:graphicData uri="http://schemas.openxmlformats.org/drawingml/2006/table">
            <a:tbl>
              <a:tblPr firstRow="1" firstCol="1" bandRow="1"/>
              <a:tblGrid>
                <a:gridCol w="1619250">
                  <a:extLst>
                    <a:ext uri="{9D8B030D-6E8A-4147-A177-3AD203B41FA5}">
                      <a16:colId xmlns:a16="http://schemas.microsoft.com/office/drawing/2014/main" val="2241034373"/>
                    </a:ext>
                  </a:extLst>
                </a:gridCol>
                <a:gridCol w="2245179">
                  <a:extLst>
                    <a:ext uri="{9D8B030D-6E8A-4147-A177-3AD203B41FA5}">
                      <a16:colId xmlns:a16="http://schemas.microsoft.com/office/drawing/2014/main" val="384747917"/>
                    </a:ext>
                  </a:extLst>
                </a:gridCol>
                <a:gridCol w="1012371">
                  <a:extLst>
                    <a:ext uri="{9D8B030D-6E8A-4147-A177-3AD203B41FA5}">
                      <a16:colId xmlns:a16="http://schemas.microsoft.com/office/drawing/2014/main" val="2652797638"/>
                    </a:ext>
                  </a:extLst>
                </a:gridCol>
                <a:gridCol w="5638800">
                  <a:extLst>
                    <a:ext uri="{9D8B030D-6E8A-4147-A177-3AD203B41FA5}">
                      <a16:colId xmlns:a16="http://schemas.microsoft.com/office/drawing/2014/main" val="773209384"/>
                    </a:ext>
                  </a:extLst>
                </a:gridCol>
              </a:tblGrid>
              <a:tr h="374309">
                <a:tc>
                  <a:txBody>
                    <a:bodyPr/>
                    <a:lstStyle/>
                    <a:p>
                      <a:pPr algn="ctr">
                        <a:lnSpc>
                          <a:spcPct val="115000"/>
                        </a:lnSpc>
                        <a:spcAft>
                          <a:spcPts val="0"/>
                        </a:spcAft>
                      </a:pPr>
                      <a:r>
                        <a:rPr lang="en-US" sz="1200" b="1" i="1" dirty="0">
                          <a:effectLst/>
                          <a:latin typeface="Times New Roman" panose="02020603050405020304" pitchFamily="18" charset="0"/>
                          <a:ea typeface="MS Mincho" panose="02020609040205080304" pitchFamily="49" charset="-128"/>
                          <a:cs typeface="Times New Roman" panose="02020603050405020304" pitchFamily="18" charset="0"/>
                        </a:rPr>
                        <a:t>Participant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15000"/>
                        </a:lnSpc>
                        <a:spcAft>
                          <a:spcPts val="0"/>
                        </a:spcAft>
                      </a:pPr>
                      <a:r>
                        <a:rPr lang="en-US" sz="1200" b="1" i="1">
                          <a:effectLst/>
                          <a:latin typeface="Times New Roman" panose="02020603050405020304" pitchFamily="18" charset="0"/>
                          <a:ea typeface="MS Mincho" panose="02020609040205080304" pitchFamily="49" charset="-128"/>
                          <a:cs typeface="Times New Roman" panose="02020603050405020304" pitchFamily="18" charset="0"/>
                        </a:rPr>
                        <a:t>Contact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15000"/>
                        </a:lnSpc>
                        <a:spcAft>
                          <a:spcPts val="0"/>
                        </a:spcAft>
                      </a:pPr>
                      <a:r>
                        <a:rPr lang="en-US" sz="1200" b="1" i="1" dirty="0">
                          <a:effectLst/>
                          <a:latin typeface="Times New Roman" panose="02020603050405020304" pitchFamily="18" charset="0"/>
                          <a:ea typeface="MS Mincho" panose="02020609040205080304" pitchFamily="49" charset="-128"/>
                          <a:cs typeface="Times New Roman" panose="02020603050405020304" pitchFamily="18" charset="0"/>
                        </a:rPr>
                        <a:t>Type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15000"/>
                        </a:lnSpc>
                        <a:spcAft>
                          <a:spcPts val="0"/>
                        </a:spcAft>
                      </a:pPr>
                      <a:r>
                        <a:rPr lang="de-DE" sz="1100" b="1" dirty="0">
                          <a:effectLst/>
                          <a:latin typeface="Calibri" panose="020F0502020204030204" pitchFamily="34" charset="0"/>
                          <a:ea typeface="Calibri" panose="020F0502020204030204" pitchFamily="34" charset="0"/>
                          <a:cs typeface="Times New Roman" panose="02020603050405020304" pitchFamily="18" charset="0"/>
                        </a:rPr>
                        <a:t>Status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extLst>
                  <a:ext uri="{0D108BD9-81ED-4DB2-BD59-A6C34878D82A}">
                    <a16:rowId xmlns:a16="http://schemas.microsoft.com/office/drawing/2014/main" val="1976464540"/>
                  </a:ext>
                </a:extLst>
              </a:tr>
              <a:tr h="374309">
                <a:tc>
                  <a:txBody>
                    <a:bodyPr/>
                    <a:lstStyle/>
                    <a:p>
                      <a:pPr algn="ctr">
                        <a:lnSpc>
                          <a:spcPct val="115000"/>
                        </a:lnSpc>
                        <a:spcAft>
                          <a:spcPts val="1000"/>
                        </a:spcAft>
                      </a:pPr>
                      <a:r>
                        <a:rPr lang="en-CA"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Huawei</a:t>
                      </a:r>
                      <a:endPar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CA" sz="1100" kern="1200" dirty="0" err="1">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Kangying</a:t>
                      </a:r>
                      <a:r>
                        <a:rPr lang="en-CA"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CAI</a:t>
                      </a:r>
                      <a:endPar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P, C</a:t>
                      </a:r>
                      <a:endPar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72855163"/>
                  </a:ext>
                </a:extLst>
              </a:tr>
              <a:tr h="374309">
                <a:tc>
                  <a:txBody>
                    <a:bodyPr/>
                    <a:lstStyle/>
                    <a:p>
                      <a:pPr algn="ctr">
                        <a:lnSpc>
                          <a:spcPct val="115000"/>
                        </a:lnSpc>
                        <a:spcAft>
                          <a:spcPts val="1000"/>
                        </a:spcAft>
                      </a:pPr>
                      <a:r>
                        <a:rPr lang="de-DE" sz="1100" kern="12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Futurewei</a:t>
                      </a:r>
                      <a:endPar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CA" sz="1100" kern="1200" dirty="0" err="1">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Vladyslav</a:t>
                      </a:r>
                      <a:r>
                        <a:rPr lang="en-CA"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Zakharchenko</a:t>
                      </a:r>
                      <a:endPar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lang="en-US"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P, C</a:t>
                      </a:r>
                      <a:endPar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endPar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72573709"/>
                  </a:ext>
                </a:extLst>
              </a:tr>
              <a:tr h="374309">
                <a:tc>
                  <a:txBody>
                    <a:bodyPr/>
                    <a:lstStyle/>
                    <a:p>
                      <a:pPr algn="ctr">
                        <a:lnSpc>
                          <a:spcPct val="115000"/>
                        </a:lnSpc>
                        <a:spcAft>
                          <a:spcPts val="1000"/>
                        </a:spcAft>
                      </a:pPr>
                      <a:r>
                        <a:rPr lang="en-CA" sz="1100" kern="12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Apple</a:t>
                      </a:r>
                      <a:endParaRPr lang="en-US" sz="11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CA"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Khaled Mammou</a:t>
                      </a:r>
                      <a:br>
                        <a:rPr lang="en-CA"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br>
                      <a:r>
                        <a:rPr lang="en-CA"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Jungsun Kim</a:t>
                      </a:r>
                      <a:endPar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P, C</a:t>
                      </a:r>
                      <a:endPar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66841701"/>
                  </a:ext>
                </a:extLst>
              </a:tr>
              <a:tr h="374309">
                <a:tc>
                  <a:txBody>
                    <a:bodyPr/>
                    <a:lstStyle/>
                    <a:p>
                      <a:pPr algn="ctr">
                        <a:lnSpc>
                          <a:spcPct val="115000"/>
                        </a:lnSpc>
                        <a:spcAft>
                          <a:spcPts val="1000"/>
                        </a:spcAft>
                      </a:pPr>
                      <a:r>
                        <a:rPr lang="en-CA"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Blackberry</a:t>
                      </a:r>
                      <a:endPar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CA"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David Flynn</a:t>
                      </a:r>
                      <a:endPar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P, C </a:t>
                      </a:r>
                      <a:endPar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84300860"/>
                  </a:ext>
                </a:extLst>
              </a:tr>
              <a:tr h="374309">
                <a:tc>
                  <a:txBody>
                    <a:bodyPr/>
                    <a:lstStyle/>
                    <a:p>
                      <a:pPr algn="ctr">
                        <a:lnSpc>
                          <a:spcPct val="115000"/>
                        </a:lnSpc>
                        <a:spcAft>
                          <a:spcPts val="1000"/>
                        </a:spcAft>
                      </a:pPr>
                      <a:r>
                        <a:rPr lang="en-CA"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Tencent</a:t>
                      </a:r>
                      <a:endPar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CA" sz="1100" kern="1200" dirty="0" err="1">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Sehoon</a:t>
                      </a:r>
                      <a:r>
                        <a:rPr lang="en-CA"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Yea</a:t>
                      </a:r>
                      <a:endPar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P, C</a:t>
                      </a:r>
                      <a:endPar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36857669"/>
                  </a:ext>
                </a:extLst>
              </a:tr>
              <a:tr h="374309">
                <a:tc>
                  <a:txBody>
                    <a:bodyPr/>
                    <a:lstStyle/>
                    <a:p>
                      <a:pPr algn="ctr">
                        <a:lnSpc>
                          <a:spcPct val="115000"/>
                        </a:lnSpc>
                        <a:spcAft>
                          <a:spcPts val="1000"/>
                        </a:spcAft>
                      </a:pPr>
                      <a:r>
                        <a:rPr lang="en-CA"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Sony</a:t>
                      </a:r>
                      <a:endPar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CA"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Danillo Graziosi</a:t>
                      </a:r>
                      <a:endPar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P, C</a:t>
                      </a:r>
                      <a:endPar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54933524"/>
                  </a:ext>
                </a:extLst>
              </a:tr>
              <a:tr h="374309">
                <a:tc>
                  <a:txBody>
                    <a:bodyPr/>
                    <a:lstStyle/>
                    <a:p>
                      <a:pPr algn="ctr">
                        <a:lnSpc>
                          <a:spcPct val="115000"/>
                        </a:lnSpc>
                        <a:spcAft>
                          <a:spcPts val="1000"/>
                        </a:spcAft>
                      </a:pPr>
                      <a:r>
                        <a:rPr lang="en-CA"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Unified Streaming</a:t>
                      </a:r>
                      <a:endPar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CA" sz="1100" kern="1200" dirty="0" err="1">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Rufael</a:t>
                      </a:r>
                      <a:r>
                        <a:rPr lang="en-CA"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CA" sz="1100" kern="1200" dirty="0" err="1">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Mekuria</a:t>
                      </a:r>
                      <a:endPar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de-DE"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 C</a:t>
                      </a:r>
                      <a:endPar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90447947"/>
                  </a:ext>
                </a:extLst>
              </a:tr>
              <a:tr h="374309">
                <a:tc>
                  <a:txBody>
                    <a:bodyPr/>
                    <a:lstStyle/>
                    <a:p>
                      <a:pPr algn="ctr">
                        <a:lnSpc>
                          <a:spcPct val="115000"/>
                        </a:lnSpc>
                        <a:spcAft>
                          <a:spcPts val="1000"/>
                        </a:spcAft>
                      </a:pPr>
                      <a:r>
                        <a:rPr lang="en-CA" sz="1100" kern="1200" dirty="0" err="1">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InterDigital</a:t>
                      </a:r>
                      <a:endPar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CA" sz="11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Dong Tian</a:t>
                      </a:r>
                      <a:endPar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de-DE"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 C</a:t>
                      </a:r>
                      <a:endPar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79605833"/>
                  </a:ext>
                </a:extLst>
              </a:tr>
            </a:tbl>
          </a:graphicData>
        </a:graphic>
      </p:graphicFrame>
    </p:spTree>
    <p:extLst>
      <p:ext uri="{BB962C8B-B14F-4D97-AF65-F5344CB8AC3E}">
        <p14:creationId xmlns:p14="http://schemas.microsoft.com/office/powerpoint/2010/main" val="21083134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65A5B-79E3-4339-8B3C-836B5C2E28C1}"/>
              </a:ext>
            </a:extLst>
          </p:cNvPr>
          <p:cNvSpPr>
            <a:spLocks noGrp="1"/>
          </p:cNvSpPr>
          <p:nvPr>
            <p:ph type="title"/>
          </p:nvPr>
        </p:nvSpPr>
        <p:spPr>
          <a:xfrm>
            <a:off x="171450" y="0"/>
            <a:ext cx="12020549" cy="1325563"/>
          </a:xfrm>
        </p:spPr>
        <p:txBody>
          <a:bodyPr>
            <a:normAutofit/>
          </a:bodyPr>
          <a:lstStyle/>
          <a:p>
            <a:r>
              <a:rPr lang="en-US" dirty="0"/>
              <a:t>Finalize editing of </a:t>
            </a:r>
            <a:r>
              <a:rPr lang="en-US" b="1" dirty="0"/>
              <a:t>V-PCC Study of CD </a:t>
            </a:r>
            <a:r>
              <a:rPr lang="en-US" dirty="0"/>
              <a:t>and G-PCC CD</a:t>
            </a:r>
          </a:p>
        </p:txBody>
      </p:sp>
      <p:sp>
        <p:nvSpPr>
          <p:cNvPr id="3" name="Content Placeholder 2">
            <a:extLst>
              <a:ext uri="{FF2B5EF4-FFF2-40B4-BE49-F238E27FC236}">
                <a16:creationId xmlns:a16="http://schemas.microsoft.com/office/drawing/2014/main" id="{06A46992-7421-400C-BE6F-40B14FDB7002}"/>
              </a:ext>
            </a:extLst>
          </p:cNvPr>
          <p:cNvSpPr>
            <a:spLocks noGrp="1"/>
          </p:cNvSpPr>
          <p:nvPr>
            <p:ph idx="1"/>
          </p:nvPr>
        </p:nvSpPr>
        <p:spPr>
          <a:xfrm>
            <a:off x="838200" y="1325563"/>
            <a:ext cx="10515600" cy="4724717"/>
          </a:xfrm>
        </p:spPr>
        <p:txBody>
          <a:bodyPr>
            <a:normAutofit/>
          </a:bodyPr>
          <a:lstStyle/>
          <a:p>
            <a:r>
              <a:rPr lang="de-DE" dirty="0"/>
              <a:t>E</a:t>
            </a:r>
            <a:r>
              <a:rPr lang="en-US" dirty="0" err="1"/>
              <a:t>diting</a:t>
            </a:r>
            <a:r>
              <a:rPr lang="en-US" dirty="0"/>
              <a:t> group is: Khaled </a:t>
            </a:r>
            <a:r>
              <a:rPr lang="en-US" dirty="0" err="1"/>
              <a:t>Mamou</a:t>
            </a:r>
            <a:r>
              <a:rPr lang="en-US" dirty="0"/>
              <a:t>, Rajan Joshi, Joan Llach, Sebastian Schwarz, Ali </a:t>
            </a:r>
            <a:r>
              <a:rPr lang="en-US" dirty="0" err="1"/>
              <a:t>Tabatabai</a:t>
            </a:r>
            <a:r>
              <a:rPr lang="en-US" dirty="0"/>
              <a:t>, </a:t>
            </a:r>
            <a:r>
              <a:rPr lang="en-US" dirty="0" err="1"/>
              <a:t>Ohji</a:t>
            </a:r>
            <a:r>
              <a:rPr lang="en-US" dirty="0"/>
              <a:t> Nakagami, </a:t>
            </a:r>
            <a:r>
              <a:rPr lang="en-US" dirty="0" err="1"/>
              <a:t>Vladyslav</a:t>
            </a:r>
            <a:r>
              <a:rPr lang="en-US" dirty="0"/>
              <a:t> Zakharchenko and Alexis </a:t>
            </a:r>
            <a:r>
              <a:rPr lang="en-US" dirty="0" err="1"/>
              <a:t>Tourapis</a:t>
            </a:r>
            <a:endParaRPr lang="en-US" dirty="0"/>
          </a:p>
          <a:p>
            <a:r>
              <a:rPr lang="en-US" dirty="0"/>
              <a:t>As the </a:t>
            </a:r>
            <a:r>
              <a:rPr lang="en-US" dirty="0" err="1"/>
              <a:t>AhG</a:t>
            </a:r>
            <a:r>
              <a:rPr lang="en-US" dirty="0"/>
              <a:t> chair, Ralf Schaefer organizes calls</a:t>
            </a:r>
          </a:p>
          <a:p>
            <a:r>
              <a:rPr lang="en-US" dirty="0"/>
              <a:t>Editing group had 2 </a:t>
            </a:r>
            <a:r>
              <a:rPr lang="en-US" dirty="0" err="1"/>
              <a:t>Webex</a:t>
            </a:r>
            <a:r>
              <a:rPr lang="en-US" dirty="0"/>
              <a:t> meetings so as to produce the 2</a:t>
            </a:r>
            <a:r>
              <a:rPr lang="en-US" baseline="30000" dirty="0"/>
              <a:t>nd</a:t>
            </a:r>
            <a:r>
              <a:rPr lang="en-US" dirty="0"/>
              <a:t> Study of CD. </a:t>
            </a:r>
            <a:r>
              <a:rPr lang="en-US" dirty="0">
                <a:highlight>
                  <a:srgbClr val="00FF00"/>
                </a:highlight>
              </a:rPr>
              <a:t>w18479</a:t>
            </a:r>
            <a:r>
              <a:rPr lang="en-US" dirty="0"/>
              <a:t> published. This includes all agreed changes from MPEG#126, the new adoptions and it addresses some of the NB comments</a:t>
            </a:r>
          </a:p>
          <a:p>
            <a:r>
              <a:rPr lang="en-US" dirty="0"/>
              <a:t>Editing group will now focus on NB comments and editors comments (Draft </a:t>
            </a:r>
            <a:r>
              <a:rPr lang="en-US" dirty="0" err="1"/>
              <a:t>DoC</a:t>
            </a:r>
            <a:r>
              <a:rPr lang="en-US" dirty="0"/>
              <a:t> for ISO/IEC CD 23090-5 Video-based Point Cloud Compression </a:t>
            </a:r>
            <a:r>
              <a:rPr lang="en-US" dirty="0">
                <a:highlight>
                  <a:srgbClr val="FF0000"/>
                </a:highlight>
              </a:rPr>
              <a:t>w18502</a:t>
            </a:r>
            <a:r>
              <a:rPr lang="en-US" dirty="0"/>
              <a:t>: 17/05/2019)</a:t>
            </a:r>
          </a:p>
        </p:txBody>
      </p:sp>
    </p:spTree>
    <p:extLst>
      <p:ext uri="{BB962C8B-B14F-4D97-AF65-F5344CB8AC3E}">
        <p14:creationId xmlns:p14="http://schemas.microsoft.com/office/powerpoint/2010/main" val="24732491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65A5B-79E3-4339-8B3C-836B5C2E28C1}"/>
              </a:ext>
            </a:extLst>
          </p:cNvPr>
          <p:cNvSpPr>
            <a:spLocks noGrp="1"/>
          </p:cNvSpPr>
          <p:nvPr>
            <p:ph type="title"/>
          </p:nvPr>
        </p:nvSpPr>
        <p:spPr>
          <a:xfrm>
            <a:off x="171450" y="0"/>
            <a:ext cx="11838214" cy="1325563"/>
          </a:xfrm>
        </p:spPr>
        <p:txBody>
          <a:bodyPr>
            <a:normAutofit/>
          </a:bodyPr>
          <a:lstStyle/>
          <a:p>
            <a:r>
              <a:rPr lang="en-US" dirty="0"/>
              <a:t>Finalize editing of V-PCC Study of CD and </a:t>
            </a:r>
            <a:r>
              <a:rPr lang="en-US" b="1" dirty="0"/>
              <a:t>G-PCC CD</a:t>
            </a:r>
          </a:p>
        </p:txBody>
      </p:sp>
      <p:sp>
        <p:nvSpPr>
          <p:cNvPr id="3" name="Content Placeholder 2">
            <a:extLst>
              <a:ext uri="{FF2B5EF4-FFF2-40B4-BE49-F238E27FC236}">
                <a16:creationId xmlns:a16="http://schemas.microsoft.com/office/drawing/2014/main" id="{06A46992-7421-400C-BE6F-40B14FDB7002}"/>
              </a:ext>
            </a:extLst>
          </p:cNvPr>
          <p:cNvSpPr>
            <a:spLocks noGrp="1"/>
          </p:cNvSpPr>
          <p:nvPr>
            <p:ph idx="1"/>
          </p:nvPr>
        </p:nvSpPr>
        <p:spPr>
          <a:xfrm>
            <a:off x="838200" y="1825624"/>
            <a:ext cx="10515600" cy="4724717"/>
          </a:xfrm>
        </p:spPr>
        <p:txBody>
          <a:bodyPr>
            <a:normAutofit/>
          </a:bodyPr>
          <a:lstStyle/>
          <a:p>
            <a:r>
              <a:rPr lang="de-DE" dirty="0"/>
              <a:t>E</a:t>
            </a:r>
            <a:r>
              <a:rPr lang="en-US" dirty="0" err="1"/>
              <a:t>diting</a:t>
            </a:r>
            <a:r>
              <a:rPr lang="en-US" dirty="0"/>
              <a:t> group is: Ohji Nakagami, Khaled </a:t>
            </a:r>
            <a:r>
              <a:rPr lang="en-US" dirty="0" err="1"/>
              <a:t>Mamou</a:t>
            </a:r>
            <a:r>
              <a:rPr lang="en-US" dirty="0"/>
              <a:t>, David Flynn, </a:t>
            </a:r>
            <a:r>
              <a:rPr lang="en-US" dirty="0" err="1"/>
              <a:t>Toshiyasu</a:t>
            </a:r>
            <a:r>
              <a:rPr lang="en-US" dirty="0"/>
              <a:t> </a:t>
            </a:r>
            <a:r>
              <a:rPr lang="en-US" dirty="0" err="1"/>
              <a:t>Sugio</a:t>
            </a:r>
            <a:r>
              <a:rPr lang="en-US" dirty="0"/>
              <a:t> and Vladyslav Zakharchenko</a:t>
            </a:r>
          </a:p>
          <a:p>
            <a:r>
              <a:rPr lang="en-US" dirty="0"/>
              <a:t>Ohji organizes calls</a:t>
            </a:r>
          </a:p>
          <a:p>
            <a:r>
              <a:rPr lang="en-US" dirty="0"/>
              <a:t>Editing group had 8 </a:t>
            </a:r>
            <a:r>
              <a:rPr lang="en-US" dirty="0" err="1"/>
              <a:t>Webex</a:t>
            </a:r>
            <a:r>
              <a:rPr lang="en-US" dirty="0"/>
              <a:t> meetings so far, next and final one is scheduled for next week</a:t>
            </a:r>
          </a:p>
        </p:txBody>
      </p:sp>
    </p:spTree>
    <p:extLst>
      <p:ext uri="{BB962C8B-B14F-4D97-AF65-F5344CB8AC3E}">
        <p14:creationId xmlns:p14="http://schemas.microsoft.com/office/powerpoint/2010/main" val="19519091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5B7A7-BC6F-4C81-A595-12D746DA6FF2}"/>
              </a:ext>
            </a:extLst>
          </p:cNvPr>
          <p:cNvSpPr>
            <a:spLocks noGrp="1"/>
          </p:cNvSpPr>
          <p:nvPr>
            <p:ph type="title"/>
          </p:nvPr>
        </p:nvSpPr>
        <p:spPr>
          <a:xfrm>
            <a:off x="756557" y="18255"/>
            <a:ext cx="10515600" cy="1325563"/>
          </a:xfrm>
        </p:spPr>
        <p:txBody>
          <a:bodyPr/>
          <a:lstStyle/>
          <a:p>
            <a:r>
              <a:rPr lang="en-US" dirty="0"/>
              <a:t>Solicit contributions on profiles and conformance for V-PCC</a:t>
            </a:r>
          </a:p>
        </p:txBody>
      </p:sp>
      <p:sp>
        <p:nvSpPr>
          <p:cNvPr id="3" name="Content Placeholder 2">
            <a:extLst>
              <a:ext uri="{FF2B5EF4-FFF2-40B4-BE49-F238E27FC236}">
                <a16:creationId xmlns:a16="http://schemas.microsoft.com/office/drawing/2014/main" id="{AEE4AE43-616F-4100-B8C1-6487AF4AC27A}"/>
              </a:ext>
            </a:extLst>
          </p:cNvPr>
          <p:cNvSpPr>
            <a:spLocks noGrp="1"/>
          </p:cNvSpPr>
          <p:nvPr>
            <p:ph idx="1"/>
          </p:nvPr>
        </p:nvSpPr>
        <p:spPr/>
        <p:txBody>
          <a:bodyPr/>
          <a:lstStyle/>
          <a:p>
            <a:r>
              <a:rPr lang="en-US" dirty="0"/>
              <a:t>There was a first </a:t>
            </a:r>
            <a:r>
              <a:rPr lang="en-US" dirty="0" err="1"/>
              <a:t>Webex</a:t>
            </a:r>
            <a:r>
              <a:rPr lang="en-US" dirty="0"/>
              <a:t> on May 16</a:t>
            </a:r>
            <a:r>
              <a:rPr lang="en-US" baseline="30000" dirty="0"/>
              <a:t>th</a:t>
            </a:r>
            <a:r>
              <a:rPr lang="en-US" dirty="0"/>
              <a:t> with 6 participants. Sebastian shorty summarized the situation that there are two schools. The first one wants a base profile with a minimum set of tools, where the second one suggests to include more tools. Discussion is still ongoing</a:t>
            </a:r>
          </a:p>
          <a:p>
            <a:r>
              <a:rPr lang="en-US" dirty="0"/>
              <a:t>Related output documents are published:</a:t>
            </a:r>
          </a:p>
          <a:p>
            <a:pPr lvl="1"/>
            <a:r>
              <a:rPr lang="en-US" dirty="0"/>
              <a:t>New ideas on establishing PCC profiles: </a:t>
            </a:r>
            <a:r>
              <a:rPr lang="en-US" dirty="0">
                <a:highlight>
                  <a:srgbClr val="00FF00"/>
                </a:highlight>
              </a:rPr>
              <a:t>w18494</a:t>
            </a:r>
          </a:p>
          <a:p>
            <a:pPr lvl="1"/>
            <a:r>
              <a:rPr lang="en-US" dirty="0"/>
              <a:t>CE P.0 on profiles: </a:t>
            </a:r>
            <a:r>
              <a:rPr lang="en-US" dirty="0">
                <a:highlight>
                  <a:srgbClr val="00FF00"/>
                </a:highlight>
              </a:rPr>
              <a:t>w18495</a:t>
            </a:r>
          </a:p>
          <a:p>
            <a:pPr lvl="1"/>
            <a:r>
              <a:rPr lang="en-US" dirty="0"/>
              <a:t>Working Draft 1.0 of V-PCC Profiles: </a:t>
            </a:r>
            <a:r>
              <a:rPr lang="en-US" dirty="0">
                <a:highlight>
                  <a:srgbClr val="00FF00"/>
                </a:highlight>
              </a:rPr>
              <a:t>w18519</a:t>
            </a:r>
          </a:p>
        </p:txBody>
      </p:sp>
    </p:spTree>
    <p:extLst>
      <p:ext uri="{BB962C8B-B14F-4D97-AF65-F5344CB8AC3E}">
        <p14:creationId xmlns:p14="http://schemas.microsoft.com/office/powerpoint/2010/main" val="26260754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4D514-EA36-4CE1-BA22-F7489AE79C59}"/>
              </a:ext>
            </a:extLst>
          </p:cNvPr>
          <p:cNvSpPr>
            <a:spLocks noGrp="1"/>
          </p:cNvSpPr>
          <p:nvPr>
            <p:ph type="title"/>
          </p:nvPr>
        </p:nvSpPr>
        <p:spPr>
          <a:xfrm>
            <a:off x="838200" y="18255"/>
            <a:ext cx="10515600" cy="1325563"/>
          </a:xfrm>
        </p:spPr>
        <p:txBody>
          <a:bodyPr>
            <a:normAutofit fontScale="90000"/>
          </a:bodyPr>
          <a:lstStyle/>
          <a:p>
            <a:r>
              <a:rPr lang="en-US" dirty="0"/>
              <a:t>Solicit contributions on additional PCC use cases</a:t>
            </a:r>
            <a:br>
              <a:rPr lang="fr-FR" dirty="0"/>
            </a:br>
            <a:endParaRPr lang="fr-FR" dirty="0"/>
          </a:p>
        </p:txBody>
      </p:sp>
      <p:sp>
        <p:nvSpPr>
          <p:cNvPr id="3" name="Content Placeholder 2">
            <a:extLst>
              <a:ext uri="{FF2B5EF4-FFF2-40B4-BE49-F238E27FC236}">
                <a16:creationId xmlns:a16="http://schemas.microsoft.com/office/drawing/2014/main" id="{2E5A64F2-8161-4DBA-A38D-BCFD6D35D869}"/>
              </a:ext>
            </a:extLst>
          </p:cNvPr>
          <p:cNvSpPr>
            <a:spLocks noGrp="1"/>
          </p:cNvSpPr>
          <p:nvPr>
            <p:ph idx="1"/>
          </p:nvPr>
        </p:nvSpPr>
        <p:spPr>
          <a:xfrm>
            <a:off x="838200" y="1050018"/>
            <a:ext cx="10515600" cy="4351338"/>
          </a:xfrm>
        </p:spPr>
        <p:txBody>
          <a:bodyPr/>
          <a:lstStyle/>
          <a:p>
            <a:r>
              <a:rPr lang="de-DE" dirty="0"/>
              <a:t>Ralf </a:t>
            </a:r>
            <a:r>
              <a:rPr lang="de-DE" dirty="0" err="1"/>
              <a:t>reminded</a:t>
            </a:r>
            <a:r>
              <a:rPr lang="de-DE" dirty="0"/>
              <a:t> </a:t>
            </a:r>
            <a:r>
              <a:rPr lang="de-DE" dirty="0" err="1"/>
              <a:t>the</a:t>
            </a:r>
            <a:r>
              <a:rPr lang="de-DE" dirty="0"/>
              <a:t> </a:t>
            </a:r>
            <a:r>
              <a:rPr lang="de-DE" dirty="0" err="1"/>
              <a:t>group</a:t>
            </a:r>
            <a:r>
              <a:rPr lang="de-DE" dirty="0"/>
              <a:t> </a:t>
            </a:r>
            <a:r>
              <a:rPr lang="de-DE" dirty="0" err="1"/>
              <a:t>to</a:t>
            </a:r>
            <a:r>
              <a:rPr lang="de-DE" dirty="0"/>
              <a:t> </a:t>
            </a:r>
            <a:r>
              <a:rPr lang="de-DE" dirty="0" err="1"/>
              <a:t>work</a:t>
            </a:r>
            <a:r>
              <a:rPr lang="de-DE" dirty="0"/>
              <a:t> on </a:t>
            </a:r>
            <a:r>
              <a:rPr lang="de-DE" dirty="0" err="1"/>
              <a:t>input</a:t>
            </a:r>
            <a:r>
              <a:rPr lang="de-DE" dirty="0"/>
              <a:t> </a:t>
            </a:r>
            <a:r>
              <a:rPr lang="de-DE" dirty="0" err="1"/>
              <a:t>documents</a:t>
            </a:r>
            <a:r>
              <a:rPr lang="de-DE" dirty="0"/>
              <a:t> on </a:t>
            </a:r>
            <a:r>
              <a:rPr lang="de-DE" dirty="0" err="1"/>
              <a:t>use</a:t>
            </a:r>
            <a:r>
              <a:rPr lang="de-DE" dirty="0"/>
              <a:t> </a:t>
            </a:r>
            <a:r>
              <a:rPr lang="de-DE" dirty="0" err="1"/>
              <a:t>cases</a:t>
            </a:r>
            <a:r>
              <a:rPr lang="de-DE" dirty="0"/>
              <a:t> </a:t>
            </a:r>
            <a:r>
              <a:rPr lang="de-DE" dirty="0" err="1"/>
              <a:t>for</a:t>
            </a:r>
            <a:r>
              <a:rPr lang="de-DE" dirty="0"/>
              <a:t> </a:t>
            </a:r>
            <a:r>
              <a:rPr lang="de-DE" dirty="0" err="1"/>
              <a:t>the</a:t>
            </a:r>
            <a:r>
              <a:rPr lang="de-DE" dirty="0"/>
              <a:t> </a:t>
            </a:r>
            <a:r>
              <a:rPr lang="de-DE" dirty="0" err="1"/>
              <a:t>next</a:t>
            </a:r>
            <a:r>
              <a:rPr lang="de-DE" dirty="0"/>
              <a:t> </a:t>
            </a:r>
            <a:r>
              <a:rPr lang="de-DE" dirty="0" err="1"/>
              <a:t>meeting</a:t>
            </a:r>
            <a:endParaRPr lang="fr-FR" dirty="0"/>
          </a:p>
        </p:txBody>
      </p:sp>
    </p:spTree>
    <p:extLst>
      <p:ext uri="{BB962C8B-B14F-4D97-AF65-F5344CB8AC3E}">
        <p14:creationId xmlns:p14="http://schemas.microsoft.com/office/powerpoint/2010/main" val="4663654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4B55E-5D92-45A2-BEC2-CD30200037CB}"/>
              </a:ext>
            </a:extLst>
          </p:cNvPr>
          <p:cNvSpPr>
            <a:spLocks noGrp="1"/>
          </p:cNvSpPr>
          <p:nvPr>
            <p:ph type="title"/>
          </p:nvPr>
        </p:nvSpPr>
        <p:spPr>
          <a:xfrm>
            <a:off x="212271" y="18255"/>
            <a:ext cx="11764736" cy="1325563"/>
          </a:xfrm>
        </p:spPr>
        <p:txBody>
          <a:bodyPr/>
          <a:lstStyle/>
          <a:p>
            <a:r>
              <a:rPr lang="en-US" dirty="0"/>
              <a:t>Coordinate scientific and technical dissemination of PCC</a:t>
            </a:r>
            <a:endParaRPr lang="fr-FR" dirty="0"/>
          </a:p>
        </p:txBody>
      </p:sp>
      <p:sp>
        <p:nvSpPr>
          <p:cNvPr id="3" name="Content Placeholder 2">
            <a:extLst>
              <a:ext uri="{FF2B5EF4-FFF2-40B4-BE49-F238E27FC236}">
                <a16:creationId xmlns:a16="http://schemas.microsoft.com/office/drawing/2014/main" id="{1DBC46FA-5AAF-477F-BF9B-64A7F5FA7FCE}"/>
              </a:ext>
            </a:extLst>
          </p:cNvPr>
          <p:cNvSpPr>
            <a:spLocks noGrp="1"/>
          </p:cNvSpPr>
          <p:nvPr>
            <p:ph idx="1"/>
          </p:nvPr>
        </p:nvSpPr>
        <p:spPr>
          <a:xfrm>
            <a:off x="838200" y="1572532"/>
            <a:ext cx="10515600" cy="4351338"/>
          </a:xfrm>
        </p:spPr>
        <p:txBody>
          <a:bodyPr/>
          <a:lstStyle/>
          <a:p>
            <a:r>
              <a:rPr lang="fr-FR" dirty="0"/>
              <a:t>Samsung </a:t>
            </a:r>
            <a:r>
              <a:rPr lang="fr-FR" dirty="0" err="1"/>
              <a:t>shared</a:t>
            </a:r>
            <a:r>
              <a:rPr lang="fr-FR" dirty="0"/>
              <a:t> the participation in the </a:t>
            </a:r>
            <a:r>
              <a:rPr lang="fr-FR" dirty="0" err="1"/>
              <a:t>following</a:t>
            </a:r>
            <a:r>
              <a:rPr lang="fr-FR" dirty="0"/>
              <a:t> </a:t>
            </a:r>
            <a:r>
              <a:rPr lang="fr-FR" dirty="0" err="1"/>
              <a:t>events</a:t>
            </a:r>
            <a:r>
              <a:rPr lang="fr-FR" dirty="0"/>
              <a:t>:</a:t>
            </a:r>
          </a:p>
          <a:p>
            <a:pPr lvl="1"/>
            <a:r>
              <a:rPr lang="en-US" dirty="0"/>
              <a:t>AIS/SMPTE conference mainly attended by content creators: </a:t>
            </a:r>
            <a:r>
              <a:rPr lang="en-US" u="sng" dirty="0">
                <a:hlinkClick r:id="rId2"/>
              </a:rPr>
              <a:t>https://www.smpte.org/sections/san-francisco/events/smpte-and-ais-present-entertainment-technology-2019?action</a:t>
            </a:r>
            <a:endParaRPr lang="en-US" dirty="0"/>
          </a:p>
          <a:p>
            <a:pPr lvl="1"/>
            <a:endParaRPr lang="fr-FR" dirty="0"/>
          </a:p>
          <a:p>
            <a:pPr lvl="1"/>
            <a:endParaRPr lang="fr-FR" dirty="0"/>
          </a:p>
          <a:p>
            <a:pPr lvl="1"/>
            <a:endParaRPr lang="fr-FR" dirty="0"/>
          </a:p>
          <a:p>
            <a:pPr lvl="1"/>
            <a:endParaRPr lang="fr-FR" dirty="0"/>
          </a:p>
          <a:p>
            <a:pPr lvl="1"/>
            <a:r>
              <a:rPr lang="en-US" dirty="0"/>
              <a:t>The 2019 5G &amp; Beyond Forum at Univ. California, San Diego: </a:t>
            </a:r>
            <a:r>
              <a:rPr lang="en-US" u="sng" dirty="0">
                <a:hlinkClick r:id="rId3"/>
              </a:rPr>
              <a:t>http://5g.ucsd.edu/content/agenda-2019</a:t>
            </a:r>
            <a:endParaRPr lang="en-US" dirty="0"/>
          </a:p>
          <a:p>
            <a:pPr lvl="1"/>
            <a:endParaRPr lang="fr-FR" dirty="0"/>
          </a:p>
        </p:txBody>
      </p:sp>
      <p:pic>
        <p:nvPicPr>
          <p:cNvPr id="4" name="Picture 3">
            <a:extLst>
              <a:ext uri="{FF2B5EF4-FFF2-40B4-BE49-F238E27FC236}">
                <a16:creationId xmlns:a16="http://schemas.microsoft.com/office/drawing/2014/main" id="{DC8EF8B7-5A17-44A2-A8A8-EF837EC270C8}"/>
              </a:ext>
            </a:extLst>
          </p:cNvPr>
          <p:cNvPicPr>
            <a:picLocks noChangeAspect="1"/>
          </p:cNvPicPr>
          <p:nvPr/>
        </p:nvPicPr>
        <p:blipFill>
          <a:blip r:embed="rId4"/>
          <a:stretch>
            <a:fillRect/>
          </a:stretch>
        </p:blipFill>
        <p:spPr>
          <a:xfrm>
            <a:off x="1488006" y="3167013"/>
            <a:ext cx="5962650" cy="1428750"/>
          </a:xfrm>
          <a:prstGeom prst="rect">
            <a:avLst/>
          </a:prstGeom>
        </p:spPr>
      </p:pic>
    </p:spTree>
    <p:extLst>
      <p:ext uri="{BB962C8B-B14F-4D97-AF65-F5344CB8AC3E}">
        <p14:creationId xmlns:p14="http://schemas.microsoft.com/office/powerpoint/2010/main" val="27425860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4B55E-5D92-45A2-BEC2-CD30200037CB}"/>
              </a:ext>
            </a:extLst>
          </p:cNvPr>
          <p:cNvSpPr>
            <a:spLocks noGrp="1"/>
          </p:cNvSpPr>
          <p:nvPr>
            <p:ph type="title"/>
          </p:nvPr>
        </p:nvSpPr>
        <p:spPr>
          <a:xfrm>
            <a:off x="309489" y="18255"/>
            <a:ext cx="11591779" cy="1884024"/>
          </a:xfrm>
        </p:spPr>
        <p:txBody>
          <a:bodyPr>
            <a:normAutofit fontScale="90000"/>
          </a:bodyPr>
          <a:lstStyle/>
          <a:p>
            <a:r>
              <a:rPr lang="en-US" dirty="0"/>
              <a:t>Coordinate communications of PCC to fairs, exhibitions, workshops and prepare a public web-site with relevant information about PCC (1/3)</a:t>
            </a:r>
            <a:endParaRPr lang="fr-FR" dirty="0"/>
          </a:p>
        </p:txBody>
      </p:sp>
      <p:sp>
        <p:nvSpPr>
          <p:cNvPr id="6" name="Content Placeholder 2">
            <a:extLst>
              <a:ext uri="{FF2B5EF4-FFF2-40B4-BE49-F238E27FC236}">
                <a16:creationId xmlns:a16="http://schemas.microsoft.com/office/drawing/2014/main" id="{54CD750C-6E25-449D-AAE4-820A742ED632}"/>
              </a:ext>
            </a:extLst>
          </p:cNvPr>
          <p:cNvSpPr>
            <a:spLocks noGrp="1"/>
          </p:cNvSpPr>
          <p:nvPr>
            <p:ph idx="1"/>
          </p:nvPr>
        </p:nvSpPr>
        <p:spPr>
          <a:xfrm>
            <a:off x="772885" y="2013404"/>
            <a:ext cx="10515600" cy="2232025"/>
          </a:xfrm>
        </p:spPr>
        <p:txBody>
          <a:bodyPr/>
          <a:lstStyle/>
          <a:p>
            <a:r>
              <a:rPr lang="en-US" dirty="0"/>
              <a:t>In order to reach wider dissemination of MPEG’s work on Point Cloud Compression it has been suggested over the reflector:</a:t>
            </a:r>
          </a:p>
          <a:p>
            <a:pPr lvl="1"/>
            <a:r>
              <a:rPr lang="en-US" dirty="0"/>
              <a:t>Open the PCC GIT to the public</a:t>
            </a:r>
          </a:p>
          <a:p>
            <a:pPr lvl="1"/>
            <a:r>
              <a:rPr lang="fr-FR" dirty="0" err="1"/>
              <a:t>Establish</a:t>
            </a:r>
            <a:r>
              <a:rPr lang="fr-FR" dirty="0"/>
              <a:t> a public </a:t>
            </a:r>
            <a:r>
              <a:rPr lang="fr-FR" dirty="0" err="1"/>
              <a:t>website</a:t>
            </a:r>
            <a:r>
              <a:rPr lang="fr-FR" dirty="0"/>
              <a:t> </a:t>
            </a:r>
            <a:r>
              <a:rPr lang="fr-FR" dirty="0" err="1"/>
              <a:t>related</a:t>
            </a:r>
            <a:r>
              <a:rPr lang="fr-FR" dirty="0"/>
              <a:t> to MPEG-PCC </a:t>
            </a:r>
            <a:r>
              <a:rPr lang="fr-FR" dirty="0" err="1"/>
              <a:t>where</a:t>
            </a:r>
            <a:r>
              <a:rPr lang="fr-FR" dirty="0"/>
              <a:t> PCC </a:t>
            </a:r>
            <a:r>
              <a:rPr lang="fr-FR" dirty="0" err="1"/>
              <a:t>related</a:t>
            </a:r>
            <a:r>
              <a:rPr lang="fr-FR" dirty="0"/>
              <a:t> documents can </a:t>
            </a:r>
            <a:r>
              <a:rPr lang="fr-FR" dirty="0" err="1"/>
              <a:t>be</a:t>
            </a:r>
            <a:r>
              <a:rPr lang="fr-FR" dirty="0"/>
              <a:t> </a:t>
            </a:r>
            <a:r>
              <a:rPr lang="fr-FR" dirty="0" err="1"/>
              <a:t>published</a:t>
            </a:r>
            <a:r>
              <a:rPr lang="fr-FR" dirty="0"/>
              <a:t> by </a:t>
            </a:r>
            <a:r>
              <a:rPr lang="fr-FR" dirty="0" err="1"/>
              <a:t>those</a:t>
            </a:r>
            <a:r>
              <a:rPr lang="fr-FR" dirty="0"/>
              <a:t> </a:t>
            </a:r>
            <a:r>
              <a:rPr lang="fr-FR" dirty="0" err="1"/>
              <a:t>who</a:t>
            </a:r>
            <a:r>
              <a:rPr lang="fr-FR" dirty="0"/>
              <a:t> </a:t>
            </a:r>
            <a:r>
              <a:rPr lang="fr-FR" dirty="0" err="1"/>
              <a:t>would</a:t>
            </a:r>
            <a:r>
              <a:rPr lang="fr-FR" dirty="0"/>
              <a:t> like to do </a:t>
            </a:r>
            <a:r>
              <a:rPr lang="fr-FR" dirty="0" err="1"/>
              <a:t>so</a:t>
            </a:r>
            <a:endParaRPr lang="fr-FR" dirty="0"/>
          </a:p>
        </p:txBody>
      </p:sp>
    </p:spTree>
    <p:extLst>
      <p:ext uri="{BB962C8B-B14F-4D97-AF65-F5344CB8AC3E}">
        <p14:creationId xmlns:p14="http://schemas.microsoft.com/office/powerpoint/2010/main" val="19435140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4B55E-5D92-45A2-BEC2-CD30200037CB}"/>
              </a:ext>
            </a:extLst>
          </p:cNvPr>
          <p:cNvSpPr>
            <a:spLocks noGrp="1"/>
          </p:cNvSpPr>
          <p:nvPr>
            <p:ph type="title"/>
          </p:nvPr>
        </p:nvSpPr>
        <p:spPr>
          <a:xfrm>
            <a:off x="309489" y="18255"/>
            <a:ext cx="11591779" cy="1884024"/>
          </a:xfrm>
        </p:spPr>
        <p:txBody>
          <a:bodyPr>
            <a:normAutofit fontScale="90000"/>
          </a:bodyPr>
          <a:lstStyle/>
          <a:p>
            <a:r>
              <a:rPr lang="en-US" dirty="0"/>
              <a:t>Coordinate communications of PCC to fairs, exhibitions, workshops and prepare a public web-site with relevant information about PCC (2/3)</a:t>
            </a:r>
            <a:endParaRPr lang="fr-FR" dirty="0"/>
          </a:p>
        </p:txBody>
      </p:sp>
      <p:sp>
        <p:nvSpPr>
          <p:cNvPr id="6" name="Content Placeholder 2">
            <a:extLst>
              <a:ext uri="{FF2B5EF4-FFF2-40B4-BE49-F238E27FC236}">
                <a16:creationId xmlns:a16="http://schemas.microsoft.com/office/drawing/2014/main" id="{54CD750C-6E25-449D-AAE4-820A742ED632}"/>
              </a:ext>
            </a:extLst>
          </p:cNvPr>
          <p:cNvSpPr>
            <a:spLocks noGrp="1"/>
          </p:cNvSpPr>
          <p:nvPr>
            <p:ph idx="1"/>
          </p:nvPr>
        </p:nvSpPr>
        <p:spPr>
          <a:xfrm>
            <a:off x="772885" y="2013404"/>
            <a:ext cx="10515600" cy="4351338"/>
          </a:xfrm>
        </p:spPr>
        <p:txBody>
          <a:bodyPr>
            <a:normAutofit fontScale="92500" lnSpcReduction="10000"/>
          </a:bodyPr>
          <a:lstStyle/>
          <a:p>
            <a:r>
              <a:rPr lang="en-US" dirty="0"/>
              <a:t>Ralf explained that the PCC </a:t>
            </a:r>
            <a:r>
              <a:rPr lang="en-US" dirty="0" err="1"/>
              <a:t>AhG</a:t>
            </a:r>
            <a:r>
              <a:rPr lang="en-US" dirty="0"/>
              <a:t> chairs received a number of written support statements from those who were in favor of making the GIT (both V-PCC and G-PCC) publicly available before MPEG#127. One company that was in favor suggested to do this after a discussion at MPEG#127. No opposition has been received.</a:t>
            </a:r>
          </a:p>
          <a:p>
            <a:r>
              <a:rPr lang="en-US" dirty="0"/>
              <a:t>After a discussion, the </a:t>
            </a:r>
            <a:r>
              <a:rPr lang="en-US" b="1" dirty="0" err="1"/>
              <a:t>AhG</a:t>
            </a:r>
            <a:r>
              <a:rPr lang="en-US" b="1" dirty="0"/>
              <a:t> decided unanimously to make the GIT immediately public available</a:t>
            </a:r>
            <a:r>
              <a:rPr lang="en-US" dirty="0"/>
              <a:t>. David Flynn will put this in action through setting up a mirror on the MPEG GitHub account at </a:t>
            </a:r>
            <a:r>
              <a:rPr lang="en-US" u="sng" dirty="0">
                <a:hlinkClick r:id="rId2"/>
              </a:rPr>
              <a:t>https://github.com/MPEGGroup</a:t>
            </a:r>
            <a:r>
              <a:rPr lang="en-US" dirty="0"/>
              <a:t>. We would mirror the master branches and release tags of the tmc13 and tmc2 repositories. The public repositories will not be used for integration work and will, in effect, be read-only mirrors. Further suggestions can be provided in form of input documents to the next MPEG meeting.</a:t>
            </a:r>
            <a:endParaRPr lang="fr-FR" dirty="0"/>
          </a:p>
        </p:txBody>
      </p:sp>
    </p:spTree>
    <p:extLst>
      <p:ext uri="{BB962C8B-B14F-4D97-AF65-F5344CB8AC3E}">
        <p14:creationId xmlns:p14="http://schemas.microsoft.com/office/powerpoint/2010/main" val="4404517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4B55E-5D92-45A2-BEC2-CD30200037CB}"/>
              </a:ext>
            </a:extLst>
          </p:cNvPr>
          <p:cNvSpPr>
            <a:spLocks noGrp="1"/>
          </p:cNvSpPr>
          <p:nvPr>
            <p:ph type="title"/>
          </p:nvPr>
        </p:nvSpPr>
        <p:spPr>
          <a:xfrm>
            <a:off x="309489" y="18255"/>
            <a:ext cx="11591779" cy="1884024"/>
          </a:xfrm>
        </p:spPr>
        <p:txBody>
          <a:bodyPr>
            <a:normAutofit fontScale="90000"/>
          </a:bodyPr>
          <a:lstStyle/>
          <a:p>
            <a:r>
              <a:rPr lang="en-US" dirty="0"/>
              <a:t>Coordinate communications of PCC to fairs, exhibitions, workshops and prepare a public web-site with relevant information about PCC (3/3)</a:t>
            </a:r>
            <a:endParaRPr lang="fr-FR" dirty="0"/>
          </a:p>
        </p:txBody>
      </p:sp>
      <p:sp>
        <p:nvSpPr>
          <p:cNvPr id="6" name="Content Placeholder 2">
            <a:extLst>
              <a:ext uri="{FF2B5EF4-FFF2-40B4-BE49-F238E27FC236}">
                <a16:creationId xmlns:a16="http://schemas.microsoft.com/office/drawing/2014/main" id="{54CD750C-6E25-449D-AAE4-820A742ED632}"/>
              </a:ext>
            </a:extLst>
          </p:cNvPr>
          <p:cNvSpPr>
            <a:spLocks noGrp="1"/>
          </p:cNvSpPr>
          <p:nvPr>
            <p:ph idx="1"/>
          </p:nvPr>
        </p:nvSpPr>
        <p:spPr>
          <a:xfrm>
            <a:off x="772885" y="2013404"/>
            <a:ext cx="10515600" cy="4351338"/>
          </a:xfrm>
        </p:spPr>
        <p:txBody>
          <a:bodyPr>
            <a:normAutofit fontScale="92500" lnSpcReduction="10000"/>
          </a:bodyPr>
          <a:lstStyle/>
          <a:p>
            <a:r>
              <a:rPr lang="en-US" dirty="0"/>
              <a:t>Further Ralf informed the group that there were also support statements for making PCC documents publicly available. He explained that the idea is not to open the MPEG document repository, but to have another site where companies can make PCC documents available if they like to do so. Marius said that another application of the site is that conference papers could reference PCC documents that have been previously uploaded there. He pointed us to </a:t>
            </a:r>
            <a:r>
              <a:rPr lang="en-US" u="sng" dirty="0">
                <a:hlinkClick r:id="rId2"/>
              </a:rPr>
              <a:t>www.mpeg-pcc.org</a:t>
            </a:r>
            <a:r>
              <a:rPr lang="en-US" dirty="0"/>
              <a:t> where he set up an initial version of the website. Documents can be uploaded by sending the documents to Marius or contributors can create their own account. Those who like can use this site immediately for making PCC documents public. Further suggestions can be provided in form of input documents to the next MPEG meeting.</a:t>
            </a:r>
            <a:endParaRPr lang="fr-FR" dirty="0"/>
          </a:p>
        </p:txBody>
      </p:sp>
    </p:spTree>
    <p:extLst>
      <p:ext uri="{BB962C8B-B14F-4D97-AF65-F5344CB8AC3E}">
        <p14:creationId xmlns:p14="http://schemas.microsoft.com/office/powerpoint/2010/main" val="21494016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7AB0B-6B9D-4345-B131-FB28898A6A32}"/>
              </a:ext>
            </a:extLst>
          </p:cNvPr>
          <p:cNvSpPr>
            <a:spLocks noGrp="1"/>
          </p:cNvSpPr>
          <p:nvPr>
            <p:ph type="title"/>
          </p:nvPr>
        </p:nvSpPr>
        <p:spPr>
          <a:xfrm>
            <a:off x="838200" y="18255"/>
            <a:ext cx="10515600" cy="1325563"/>
          </a:xfrm>
        </p:spPr>
        <p:txBody>
          <a:bodyPr/>
          <a:lstStyle/>
          <a:p>
            <a:r>
              <a:rPr lang="en-US" dirty="0"/>
              <a:t>Solicit additional data sets for all categories</a:t>
            </a:r>
            <a:endParaRPr lang="fr-FR" dirty="0"/>
          </a:p>
        </p:txBody>
      </p:sp>
      <p:sp>
        <p:nvSpPr>
          <p:cNvPr id="3" name="Content Placeholder 2">
            <a:extLst>
              <a:ext uri="{FF2B5EF4-FFF2-40B4-BE49-F238E27FC236}">
                <a16:creationId xmlns:a16="http://schemas.microsoft.com/office/drawing/2014/main" id="{6C4999B6-3B50-4A16-985B-C45A83CB5447}"/>
              </a:ext>
            </a:extLst>
          </p:cNvPr>
          <p:cNvSpPr>
            <a:spLocks noGrp="1"/>
          </p:cNvSpPr>
          <p:nvPr>
            <p:ph idx="1"/>
          </p:nvPr>
        </p:nvSpPr>
        <p:spPr>
          <a:xfrm>
            <a:off x="772886" y="1253331"/>
            <a:ext cx="10515600" cy="4351338"/>
          </a:xfrm>
        </p:spPr>
        <p:txBody>
          <a:bodyPr/>
          <a:lstStyle/>
          <a:p>
            <a:r>
              <a:rPr lang="de-DE" dirty="0" err="1"/>
              <a:t>No</a:t>
            </a:r>
            <a:r>
              <a:rPr lang="de-DE" dirty="0"/>
              <a:t> </a:t>
            </a:r>
            <a:r>
              <a:rPr lang="de-DE" dirty="0" err="1"/>
              <a:t>input</a:t>
            </a:r>
            <a:r>
              <a:rPr lang="de-DE" dirty="0"/>
              <a:t> on </a:t>
            </a:r>
            <a:r>
              <a:rPr lang="de-DE" dirty="0" err="1"/>
              <a:t>this</a:t>
            </a:r>
            <a:r>
              <a:rPr lang="de-DE" dirty="0"/>
              <a:t> </a:t>
            </a:r>
            <a:r>
              <a:rPr lang="de-DE" dirty="0" err="1"/>
              <a:t>point</a:t>
            </a:r>
            <a:endParaRPr lang="fr-FR" dirty="0"/>
          </a:p>
        </p:txBody>
      </p:sp>
    </p:spTree>
    <p:extLst>
      <p:ext uri="{BB962C8B-B14F-4D97-AF65-F5344CB8AC3E}">
        <p14:creationId xmlns:p14="http://schemas.microsoft.com/office/powerpoint/2010/main" val="32238449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7AB0B-6B9D-4345-B131-FB28898A6A32}"/>
              </a:ext>
            </a:extLst>
          </p:cNvPr>
          <p:cNvSpPr>
            <a:spLocks noGrp="1"/>
          </p:cNvSpPr>
          <p:nvPr>
            <p:ph type="title"/>
          </p:nvPr>
        </p:nvSpPr>
        <p:spPr>
          <a:xfrm>
            <a:off x="838200" y="18255"/>
            <a:ext cx="10515600" cy="1325563"/>
          </a:xfrm>
        </p:spPr>
        <p:txBody>
          <a:bodyPr/>
          <a:lstStyle/>
          <a:p>
            <a:r>
              <a:rPr lang="en-US" dirty="0"/>
              <a:t>AOB</a:t>
            </a:r>
            <a:endParaRPr lang="fr-FR" dirty="0"/>
          </a:p>
        </p:txBody>
      </p:sp>
      <p:sp>
        <p:nvSpPr>
          <p:cNvPr id="3" name="Content Placeholder 2">
            <a:extLst>
              <a:ext uri="{FF2B5EF4-FFF2-40B4-BE49-F238E27FC236}">
                <a16:creationId xmlns:a16="http://schemas.microsoft.com/office/drawing/2014/main" id="{6C4999B6-3B50-4A16-985B-C45A83CB5447}"/>
              </a:ext>
            </a:extLst>
          </p:cNvPr>
          <p:cNvSpPr>
            <a:spLocks noGrp="1"/>
          </p:cNvSpPr>
          <p:nvPr>
            <p:ph idx="1"/>
          </p:nvPr>
        </p:nvSpPr>
        <p:spPr>
          <a:xfrm>
            <a:off x="772886" y="1253331"/>
            <a:ext cx="10515600" cy="4351338"/>
          </a:xfrm>
        </p:spPr>
        <p:txBody>
          <a:bodyPr/>
          <a:lstStyle/>
          <a:p>
            <a:r>
              <a:rPr lang="en-US" dirty="0"/>
              <a:t>Report on PCC/Systems meeting: Not covered as there was no time left</a:t>
            </a:r>
            <a:endParaRPr lang="fr-FR" dirty="0"/>
          </a:p>
        </p:txBody>
      </p:sp>
    </p:spTree>
    <p:extLst>
      <p:ext uri="{BB962C8B-B14F-4D97-AF65-F5344CB8AC3E}">
        <p14:creationId xmlns:p14="http://schemas.microsoft.com/office/powerpoint/2010/main" val="15652507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2861</TotalTime>
  <Words>2941</Words>
  <Application>Microsoft Office PowerPoint</Application>
  <PresentationFormat>Widescreen</PresentationFormat>
  <Paragraphs>750</Paragraphs>
  <Slides>48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48</vt:i4>
      </vt:variant>
    </vt:vector>
  </HeadingPairs>
  <TitlesOfParts>
    <vt:vector size="54" baseType="lpstr">
      <vt:lpstr>Arial</vt:lpstr>
      <vt:lpstr>Calibri</vt:lpstr>
      <vt:lpstr>Calibri Light</vt:lpstr>
      <vt:lpstr>Times New Roman</vt:lpstr>
      <vt:lpstr>Trebuchet MS</vt:lpstr>
      <vt:lpstr>Office Theme</vt:lpstr>
      <vt:lpstr>MPEG-PCC AhG Dashboard</vt:lpstr>
      <vt:lpstr>Agenda Call#23</vt:lpstr>
      <vt:lpstr>Mandates of the AhG</vt:lpstr>
      <vt:lpstr>Update the CTC and provide updated anchor points</vt:lpstr>
      <vt:lpstr>Update the TMs – TMC2</vt:lpstr>
      <vt:lpstr>Update the TMs – TMC13</vt:lpstr>
      <vt:lpstr>Conduct the CEs – TMC2</vt:lpstr>
      <vt:lpstr>Conduct the CEs – TMC2</vt:lpstr>
      <vt:lpstr>CE 0.2 on content</vt:lpstr>
      <vt:lpstr>CE 2.12 on visual quality</vt:lpstr>
      <vt:lpstr>CE 2.15 on attributes coding</vt:lpstr>
      <vt:lpstr>CE 2.17 on smoothing</vt:lpstr>
      <vt:lpstr>CE 2.18 on patch packing</vt:lpstr>
      <vt:lpstr>CE 2.19 on tiles</vt:lpstr>
      <vt:lpstr>CE 2.20 occupancy map 2D filters </vt:lpstr>
      <vt:lpstr>CE 2.24 on high level syntax</vt:lpstr>
      <vt:lpstr>CE 2.25 on PCM points placement</vt:lpstr>
      <vt:lpstr>CE 2.26 on enhanced occupancy map</vt:lpstr>
      <vt:lpstr>CE 2.27 on encoder speedup</vt:lpstr>
      <vt:lpstr>CE 2.28 on designing conformance unit and SEI messages</vt:lpstr>
      <vt:lpstr>CE 2.29 on delta D1 projection directions</vt:lpstr>
      <vt:lpstr>EE 2.1 on 3D motion estimation</vt:lpstr>
      <vt:lpstr>EE 2.4 on homography representation of per patch transform</vt:lpstr>
      <vt:lpstr>EE 2.5 on rendering optimization</vt:lpstr>
      <vt:lpstr>EE 2.6 on Mesh coding with V-PCC (update CE description)</vt:lpstr>
      <vt:lpstr>VE 2.1 on Removing Arithmetic Coder</vt:lpstr>
      <vt:lpstr>Conduct the CEs – TMC13</vt:lpstr>
      <vt:lpstr>Conduct the CEs – TMC13</vt:lpstr>
      <vt:lpstr>CE 13.2 on tile and slice-based coding</vt:lpstr>
      <vt:lpstr>CE 13.10 on tile and slice based coding</vt:lpstr>
      <vt:lpstr>CE 13.14 division approximation in fixed-point calculations</vt:lpstr>
      <vt:lpstr>CE 13.15 on LoD generation for spatial scalability</vt:lpstr>
      <vt:lpstr>CE 13.18 upsampled transform domain prediction in RAHT</vt:lpstr>
      <vt:lpstr>CE 13.19 on attribute layer quantization control</vt:lpstr>
      <vt:lpstr>EE 13.1 on Prediction Strategies for Attribute Coding (not reviewed)</vt:lpstr>
      <vt:lpstr>EE 13.2 on Inter-prediction for  Attribute Coding (not reviewed)</vt:lpstr>
      <vt:lpstr>EE 13.3 lossless RAHT (not reviewed)</vt:lpstr>
      <vt:lpstr>EE 13.4 on G-PCC performance evaluation (not reviewed)</vt:lpstr>
      <vt:lpstr>Finalize editing of V-PCC Study of CD and G-PCC CD</vt:lpstr>
      <vt:lpstr>Finalize editing of V-PCC Study of CD and G-PCC CD</vt:lpstr>
      <vt:lpstr>Solicit contributions on profiles and conformance for V-PCC</vt:lpstr>
      <vt:lpstr>Solicit contributions on additional PCC use cases </vt:lpstr>
      <vt:lpstr>Coordinate scientific and technical dissemination of PCC</vt:lpstr>
      <vt:lpstr>Coordinate communications of PCC to fairs, exhibitions, workshops and prepare a public web-site with relevant information about PCC (1/3)</vt:lpstr>
      <vt:lpstr>Coordinate communications of PCC to fairs, exhibitions, workshops and prepare a public web-site with relevant information about PCC (2/3)</vt:lpstr>
      <vt:lpstr>Coordinate communications of PCC to fairs, exhibitions, workshops and prepare a public web-site with relevant information about PCC (3/3)</vt:lpstr>
      <vt:lpstr>Solicit additional data sets for all categories</vt:lpstr>
      <vt:lpstr>AOB</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MPEG-PCC AhG Dashboard</dc:title>
  <dc:creator>Schaefer Ralf</dc:creator>
  <cp:lastModifiedBy>Ralf Schaefer</cp:lastModifiedBy>
  <cp:revision>129</cp:revision>
  <cp:lastPrinted>2018-02-15T10:44:09Z</cp:lastPrinted>
  <dcterms:created xsi:type="dcterms:W3CDTF">2017-12-01T13:03:45Z</dcterms:created>
  <dcterms:modified xsi:type="dcterms:W3CDTF">2019-07-05T15:35:16Z</dcterms:modified>
</cp:coreProperties>
</file>