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6"/>
  </p:notesMasterIdLst>
  <p:handoutMasterIdLst>
    <p:handoutMasterId r:id="rId7"/>
  </p:handoutMasterIdLst>
  <p:sldIdLst>
    <p:sldId id="402" r:id="rId3"/>
    <p:sldId id="408" r:id="rId4"/>
    <p:sldId id="409" r:id="rId5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5" autoAdjust="0"/>
    <p:restoredTop sz="93695" autoAdjust="0"/>
  </p:normalViewPr>
  <p:slideViewPr>
    <p:cSldViewPr>
      <p:cViewPr varScale="1">
        <p:scale>
          <a:sx n="110" d="100"/>
          <a:sy n="110" d="100"/>
        </p:scale>
        <p:origin x="1338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EAE09EE-1634-460A-A4D2-4FBFD412126C}" type="datetimeFigureOut">
              <a:rPr lang="ko-KR" altLang="en-US"/>
              <a:pPr>
                <a:defRPr/>
              </a:pPr>
              <a:t>2015-02-12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DEBFE30-EE3D-40BF-92F1-9707CE6C60B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2260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8DF34D4-DDBA-4C48-B76D-0F5AAA7D36A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3969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538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78D30-E416-44EF-A927-0E0D69402EB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0486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B0C66-32B7-4665-9D88-03D90A17236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9981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1FA3E-EC3B-4F2D-9118-9136E6BA247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750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066EE2E7-1CE0-4929-8ABB-4D48B4389A2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41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F52A9-661D-47B1-8A9A-6AAA8BA349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4572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9CD64-1DAC-4D03-A804-683588C621A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068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6830-0C3B-40C2-80CF-537862E360F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96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057DA-7E10-4FA2-B1B7-6DA7B312865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1835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99C3E-1B9B-40BD-96F1-8277B10F136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4221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667C6-A555-428F-BE31-27FC0BF91DA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1727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CE1C6-125D-4A0C-AB33-5CE8B2643E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5092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41AB3C0-198C-4133-B8F1-0F496F7F1C4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/>
            <a:r>
              <a:rPr lang="en-CA" altLang="ko-KR" sz="2400" b="1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Redundant signaling removal in SPS 3D </a:t>
            </a:r>
            <a:r>
              <a:rPr lang="en-CA" altLang="ko-KR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extension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213856" y="5378450"/>
            <a:ext cx="14782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30188" indent="-230188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February 2015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30188" indent="-230188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 defTabSz="7620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Sunmi Yoo, Junghak Nam, Sehoon Yea</a:t>
            </a:r>
            <a:endParaRPr lang="en-US" altLang="ko-KR" sz="1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pic>
        <p:nvPicPr>
          <p:cNvPr id="7" name="그림 6" descr="LGE_Logo_3D_Tagline(W).png-Windows 사진 뷰어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7" t="30050" r="16926" b="39500"/>
          <a:stretch/>
        </p:blipFill>
        <p:spPr>
          <a:xfrm>
            <a:off x="8265368" y="5925344"/>
            <a:ext cx="1062736" cy="560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Redundant flag signaling in SPS 3D extension</a:t>
            </a:r>
          </a:p>
          <a:p>
            <a:pPr lvl="1"/>
            <a:r>
              <a:rPr lang="en-US" altLang="ko-KR" dirty="0" smtClean="0"/>
              <a:t>Recognizable whether the current SPS is texture or depth (from VPS)</a:t>
            </a:r>
          </a:p>
          <a:p>
            <a:pPr lvl="1"/>
            <a:r>
              <a:rPr lang="en-US" altLang="ko-KR" dirty="0" smtClean="0"/>
              <a:t>But currently transmitted twice for texture and depth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No need to send flags for both components (texture and depth) in SPS</a:t>
            </a:r>
          </a:p>
          <a:p>
            <a:pPr lvl="1"/>
            <a:r>
              <a:rPr lang="en-US" altLang="ko-KR" dirty="0" smtClean="0"/>
              <a:t>If current SPS is for texture, depth coding tool flags must be zero (and vice versa).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Proposed method </a:t>
            </a:r>
          </a:p>
          <a:p>
            <a:pPr lvl="1"/>
            <a:r>
              <a:rPr lang="en-US" altLang="ko-KR" dirty="0" smtClean="0"/>
              <a:t>To send flags according to its component</a:t>
            </a:r>
          </a:p>
          <a:p>
            <a:pPr lvl="2"/>
            <a:r>
              <a:rPr lang="en-US" altLang="ko-KR" dirty="0" smtClean="0"/>
              <a:t>Only texture 3D coding tool flag transmission for texture SPS</a:t>
            </a:r>
          </a:p>
          <a:p>
            <a:pPr lvl="2"/>
            <a:r>
              <a:rPr lang="en-US" altLang="ko-KR" dirty="0"/>
              <a:t>Only </a:t>
            </a:r>
            <a:r>
              <a:rPr lang="en-US" altLang="ko-KR" dirty="0" smtClean="0"/>
              <a:t>depth 3D </a:t>
            </a:r>
            <a:r>
              <a:rPr lang="en-US" altLang="ko-KR" dirty="0"/>
              <a:t>coding tool flag transmission for </a:t>
            </a:r>
            <a:r>
              <a:rPr lang="en-US" altLang="ko-KR" dirty="0" smtClean="0"/>
              <a:t>depth SPS</a:t>
            </a:r>
            <a:endParaRPr lang="en-US" altLang="ko-KR" dirty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6EE2E7-1CE0-4929-8ABB-4D48B4389A2F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486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Method 1 : Flag array method</a:t>
            </a:r>
          </a:p>
          <a:p>
            <a:pPr lvl="1"/>
            <a:r>
              <a:rPr lang="en-US" altLang="ko-KR" dirty="0" smtClean="0"/>
              <a:t>Each flag </a:t>
            </a:r>
            <a:r>
              <a:rPr lang="en-US" altLang="ko-KR" dirty="0" smtClean="0"/>
              <a:t>is </a:t>
            </a:r>
            <a:r>
              <a:rPr lang="en-US" altLang="ko-KR" dirty="0" smtClean="0"/>
              <a:t>stored for both texture and depth, with an array.</a:t>
            </a:r>
          </a:p>
          <a:p>
            <a:pPr lvl="1"/>
            <a:r>
              <a:rPr lang="en-US" altLang="ko-KR" dirty="0" smtClean="0"/>
              <a:t>E.g. </a:t>
            </a:r>
            <a:r>
              <a:rPr lang="en-US" altLang="ko-KR" dirty="0" err="1" smtClean="0"/>
              <a:t>iv_res_pred_flag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DepthFlag</a:t>
            </a:r>
            <a:r>
              <a:rPr lang="en-US" altLang="ko-KR" dirty="0" smtClean="0"/>
              <a:t>]</a:t>
            </a:r>
          </a:p>
          <a:p>
            <a:pPr lvl="2"/>
            <a:r>
              <a:rPr lang="en-US" altLang="ko-KR" dirty="0" smtClean="0"/>
              <a:t>Note that </a:t>
            </a:r>
            <a:r>
              <a:rPr lang="en-US" altLang="ko-KR" dirty="0" err="1" smtClean="0"/>
              <a:t>iv_res_pred_flag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DepthFlag</a:t>
            </a:r>
            <a:r>
              <a:rPr lang="en-US" altLang="ko-KR" dirty="0" smtClean="0"/>
              <a:t>==1] is always set to zero.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Method 2 : Single flag method</a:t>
            </a:r>
          </a:p>
          <a:p>
            <a:pPr lvl="1"/>
            <a:r>
              <a:rPr lang="en-US" altLang="ko-KR" dirty="0" smtClean="0"/>
              <a:t>Each flag </a:t>
            </a:r>
            <a:r>
              <a:rPr lang="en-US" altLang="ko-KR" dirty="0" smtClean="0"/>
              <a:t>is </a:t>
            </a:r>
            <a:r>
              <a:rPr lang="en-US" altLang="ko-KR" dirty="0" smtClean="0"/>
              <a:t>stored as one byte variable.</a:t>
            </a:r>
          </a:p>
          <a:p>
            <a:pPr lvl="1"/>
            <a:r>
              <a:rPr lang="en-US" altLang="ko-KR" dirty="0" smtClean="0"/>
              <a:t>E.g. </a:t>
            </a:r>
            <a:r>
              <a:rPr lang="en-US" altLang="ko-KR" dirty="0" err="1" smtClean="0"/>
              <a:t>iv_res_pred_flag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r>
              <a:rPr lang="en-US" altLang="ko-KR" dirty="0" smtClean="0"/>
              <a:t>Second method is desirable</a:t>
            </a:r>
          </a:p>
          <a:p>
            <a:pPr lvl="1"/>
            <a:r>
              <a:rPr lang="en-US" altLang="ko-KR" dirty="0" smtClean="0"/>
              <a:t>Less memory allocation for coding tool flags in decoder</a:t>
            </a:r>
          </a:p>
          <a:p>
            <a:pPr lvl="1"/>
            <a:r>
              <a:rPr lang="en-US" altLang="ko-KR" dirty="0" smtClean="0"/>
              <a:t>Simple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6EE2E7-1CE0-4929-8ABB-4D48B4389A2F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873786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5944</TotalTime>
  <Words>183</Words>
  <Application>Microsoft Office PowerPoint</Application>
  <PresentationFormat>A4 용지(210x297mm)</PresentationFormat>
  <Paragraphs>36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</vt:i4>
      </vt:variant>
    </vt:vector>
  </HeadingPairs>
  <TitlesOfParts>
    <vt:vector size="11" baseType="lpstr">
      <vt:lpstr>굴림</vt:lpstr>
      <vt:lpstr>돋움</vt:lpstr>
      <vt:lpstr>맑은 고딕</vt:lpstr>
      <vt:lpstr>Arial</vt:lpstr>
      <vt:lpstr>Times New Roman</vt:lpstr>
      <vt:lpstr>Wingdings</vt:lpstr>
      <vt:lpstr>blank</vt:lpstr>
      <vt:lpstr>디자인 사용자 지정</vt:lpstr>
      <vt:lpstr>PowerPoint 프레젠테이션</vt:lpstr>
      <vt:lpstr>Introduction</vt:lpstr>
      <vt:lpstr>Proposed method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남정학/선임연구원/Convergence(연)ATS팀(junghak.nam@lge.com)</dc:creator>
  <cp:lastModifiedBy>Sunmi Yoo</cp:lastModifiedBy>
  <cp:revision>14</cp:revision>
  <dcterms:created xsi:type="dcterms:W3CDTF">2015-01-29T02:32:06Z</dcterms:created>
  <dcterms:modified xsi:type="dcterms:W3CDTF">2015-02-12T07:05:09Z</dcterms:modified>
</cp:coreProperties>
</file>