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867" r:id="rId2"/>
    <p:sldId id="881" r:id="rId3"/>
    <p:sldId id="883" r:id="rId4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2028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dirty="0" smtClean="0"/>
              <a:t>Depth Intra Skip </a:t>
            </a:r>
            <a:r>
              <a:rPr lang="en-US" altLang="ko-KR" sz="2500" dirty="0" smtClean="0"/>
              <a:t>(DIS) </a:t>
            </a:r>
            <a:r>
              <a:rPr lang="en-US" altLang="ko-KR" sz="2500" dirty="0" smtClean="0"/>
              <a:t>Mode </a:t>
            </a:r>
            <a:r>
              <a:rPr lang="en-US" altLang="ko-KR" sz="2500" dirty="0" smtClean="0"/>
              <a:t>(K0033)</a:t>
            </a:r>
            <a:endParaRPr lang="en-US" altLang="ko-KR" sz="2500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dirty="0" smtClean="0"/>
              <a:t>Single depth mode reconstructs a CU with one single depth value (SDV), which is derived from </a:t>
            </a:r>
            <a:r>
              <a:rPr lang="en-US" altLang="ko-KR" sz="1800" dirty="0" smtClean="0"/>
              <a:t>mid-above and mid-left pixels (I0095</a:t>
            </a:r>
            <a:r>
              <a:rPr lang="en-US" altLang="ko-KR" sz="1800" dirty="0" smtClean="0"/>
              <a:t>)</a:t>
            </a:r>
          </a:p>
          <a:p>
            <a:r>
              <a:rPr lang="en-US" altLang="ko-KR" sz="1800" dirty="0" smtClean="0"/>
              <a:t>Proposed </a:t>
            </a:r>
            <a:r>
              <a:rPr lang="en-US" altLang="ko-KR" sz="1800" dirty="0" smtClean="0"/>
              <a:t>method uses the existing intra </a:t>
            </a:r>
            <a:r>
              <a:rPr lang="en-US" altLang="ko-KR" sz="1800" dirty="0" smtClean="0"/>
              <a:t>prediction </a:t>
            </a:r>
            <a:r>
              <a:rPr lang="en-US" altLang="ko-KR" sz="1800" dirty="0" smtClean="0"/>
              <a:t>mode (vertical and horizontal) instead of the SDV derivation</a:t>
            </a:r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2555776" y="604033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Recon</a:t>
            </a:r>
            <a:r>
              <a:rPr lang="en-US" altLang="ko-KR" baseline="-25000" smtClean="0"/>
              <a:t>x,y</a:t>
            </a:r>
            <a:r>
              <a:rPr lang="en-US" altLang="ko-KR" smtClean="0"/>
              <a:t> = SDV</a:t>
            </a:r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4355976" y="604277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Recon</a:t>
            </a:r>
            <a:r>
              <a:rPr lang="en-US" altLang="ko-KR" baseline="-25000" smtClean="0"/>
              <a:t>x,y</a:t>
            </a:r>
            <a:r>
              <a:rPr lang="en-US" altLang="ko-KR" smtClean="0"/>
              <a:t> = Pred</a:t>
            </a:r>
            <a:r>
              <a:rPr lang="en-US" altLang="ko-KR" baseline="-25000" smtClean="0"/>
              <a:t>x,y</a:t>
            </a:r>
            <a:endParaRPr lang="ko-KR" altLang="en-US" baseline="-250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2455661"/>
            <a:ext cx="3501181" cy="349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Result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84151" y="2072809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CTC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87895" y="4386590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All Intra</a:t>
            </a:r>
            <a:endParaRPr lang="ko-KR" altLang="en-US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dirty="0" smtClean="0"/>
              <a:t>The proposed method achieves the bit saving of about -0.2% (-1.1% in Poznan_Hall2), reduce the complexity, and remove the SDV derivation part (I.8.4.4.2.9) in WD 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57182"/>
            <a:ext cx="59436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594360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dirty="0" smtClean="0"/>
              <a:t>Comparison</a:t>
            </a:r>
            <a:endParaRPr lang="en-US" altLang="ko-KR" sz="25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688632"/>
          </a:xfrm>
        </p:spPr>
        <p:txBody>
          <a:bodyPr/>
          <a:lstStyle/>
          <a:p>
            <a:r>
              <a:rPr lang="en-US" altLang="ko-KR" sz="1800" dirty="0" smtClean="0"/>
              <a:t>Comparison with the alternative methods</a:t>
            </a:r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Performance of DIS and SDM (Anchor : HTM 13.0 without SDM)</a:t>
            </a:r>
            <a:endParaRPr lang="en-US" altLang="ko-KR" sz="1800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064513"/>
              </p:ext>
            </p:extLst>
          </p:nvPr>
        </p:nvGraphicFramePr>
        <p:xfrm>
          <a:off x="1043608" y="1556792"/>
          <a:ext cx="662473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1889"/>
                <a:gridCol w="893212"/>
                <a:gridCol w="893212"/>
                <a:gridCol w="893212"/>
                <a:gridCol w="893212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Method</a:t>
                      </a:r>
                      <a:endParaRPr lang="ko-KR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CTC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AI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Cod.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Syn.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Cod.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Syn.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Enabling CBF at RQT</a:t>
                      </a:r>
                      <a:r>
                        <a:rPr lang="en-US" altLang="ko-KR" baseline="0" dirty="0" smtClean="0"/>
                        <a:t> root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Mode reduction (I0117)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DIS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DIS+SDM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-0.3%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290742"/>
              </p:ext>
            </p:extLst>
          </p:nvPr>
        </p:nvGraphicFramePr>
        <p:xfrm>
          <a:off x="1043608" y="4509120"/>
          <a:ext cx="662473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1889"/>
                <a:gridCol w="893212"/>
                <a:gridCol w="893212"/>
                <a:gridCol w="893212"/>
                <a:gridCol w="893212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Method</a:t>
                      </a:r>
                      <a:endParaRPr lang="ko-KR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CTC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AI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Cod.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Syn.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Cod.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Syn.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DIS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-0.3%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-0.5%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-0.4%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-0.5%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SDM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-0.3%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-0.3%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62661</TotalTime>
  <Words>221</Words>
  <Application>Microsoft Office PowerPoint</Application>
  <PresentationFormat>화면 슬라이드 쇼(4:3)</PresentationFormat>
  <Paragraphs>77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Presentation만들기</vt:lpstr>
      <vt:lpstr>Depth Intra Skip (DIS) Mode (K0033)</vt:lpstr>
      <vt:lpstr>Result</vt:lpstr>
      <vt:lpstr>Comparison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사용자</cp:lastModifiedBy>
  <cp:revision>5550</cp:revision>
  <dcterms:created xsi:type="dcterms:W3CDTF">2003-01-13T07:35:44Z</dcterms:created>
  <dcterms:modified xsi:type="dcterms:W3CDTF">2015-02-09T02:04:10Z</dcterms:modified>
</cp:coreProperties>
</file>