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8"/>
  </p:notesMasterIdLst>
  <p:sldIdLst>
    <p:sldId id="256" r:id="rId2"/>
    <p:sldId id="259" r:id="rId3"/>
    <p:sldId id="264" r:id="rId4"/>
    <p:sldId id="257" r:id="rId5"/>
    <p:sldId id="258" r:id="rId6"/>
    <p:sldId id="263" r:id="rId7"/>
  </p:sldIdLst>
  <p:sldSz cx="9144000" cy="6858000" type="screen4x3"/>
  <p:notesSz cx="6858000" cy="9144000"/>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92" d="100"/>
          <a:sy n="92" d="100"/>
        </p:scale>
        <p:origin x="-96" y="-26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AC5D7DA6-26AB-4C09-BC4A-A6C0CCA04116}" type="datetimeFigureOut">
              <a:rPr kumimoji="1" lang="ja-JP" altLang="en-US" smtClean="0"/>
              <a:t>2015/2/8</a:t>
            </a:fld>
            <a:endParaRPr kumimoji="1" lang="ja-JP" altLang="en-US"/>
          </a:p>
        </p:txBody>
      </p:sp>
      <p:sp>
        <p:nvSpPr>
          <p:cNvPr id="4" name="スライド イメージ プレースホルダー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6" name="フッター プレースホルダー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8DC8B611-BB93-4426-83AA-A0F8D4F209BF}" type="slidenum">
              <a:rPr kumimoji="1" lang="ja-JP" altLang="en-US" smtClean="0"/>
              <a:t>‹#›</a:t>
            </a:fld>
            <a:endParaRPr kumimoji="1" lang="ja-JP" altLang="en-US"/>
          </a:p>
        </p:txBody>
      </p:sp>
    </p:spTree>
    <p:extLst>
      <p:ext uri="{BB962C8B-B14F-4D97-AF65-F5344CB8AC3E}">
        <p14:creationId xmlns:p14="http://schemas.microsoft.com/office/powerpoint/2010/main" val="3513684061"/>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emf"/><Relationship Id="rId1" Type="http://schemas.openxmlformats.org/officeDocument/2006/relationships/slideMaster" Target="../slideMasters/slideMaster1.xml"/><Relationship Id="rId4" Type="http://schemas.openxmlformats.org/officeDocument/2006/relationships/image" Target="../media/image3.png"/></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emf"/><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3568" y="1124744"/>
            <a:ext cx="7772400" cy="1470025"/>
          </a:xfrm>
        </p:spPr>
        <p:txBody>
          <a:bodyPr/>
          <a:lstStyle/>
          <a:p>
            <a:r>
              <a:rPr kumimoji="1" lang="ja-JP" altLang="en-US" smtClean="0"/>
              <a:t>マスター タイトルの書式設定</a:t>
            </a:r>
            <a:endParaRPr kumimoji="1" lang="ja-JP" altLang="en-US"/>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kumimoji="1" lang="ja-JP" altLang="en-US" smtClean="0"/>
              <a:t>マスター サブタイトルの書式設定</a:t>
            </a:r>
            <a:endParaRPr kumimoji="1" lang="ja-JP" altLang="en-US"/>
          </a:p>
        </p:txBody>
      </p:sp>
      <p:sp>
        <p:nvSpPr>
          <p:cNvPr id="4" name="日付プレースホルダー 3"/>
          <p:cNvSpPr>
            <a:spLocks noGrp="1"/>
          </p:cNvSpPr>
          <p:nvPr>
            <p:ph type="dt" sz="half" idx="10"/>
          </p:nvPr>
        </p:nvSpPr>
        <p:spPr/>
        <p:txBody>
          <a:bodyPr/>
          <a:lstStyle/>
          <a:p>
            <a:fld id="{9387E91A-972D-4588-9481-D4BFBE59DA92}" type="datetime1">
              <a:rPr kumimoji="1" lang="ja-JP" altLang="en-US" smtClean="0"/>
              <a:t>2015/2/8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a:xfrm>
            <a:off x="8532440" y="6492875"/>
            <a:ext cx="611560" cy="365125"/>
          </a:xfrm>
        </p:spPr>
        <p:txBody>
          <a:bodyPr/>
          <a:lstStyle/>
          <a:p>
            <a:fld id="{4A02AF29-F255-4D74-B5CE-2988563EBCA5}" type="slidenum">
              <a:rPr kumimoji="1" lang="ja-JP" altLang="en-US" smtClean="0"/>
              <a:t>‹#›</a:t>
            </a:fld>
            <a:endParaRPr kumimoji="1" lang="ja-JP" altLang="en-US"/>
          </a:p>
        </p:txBody>
      </p:sp>
      <p:pic>
        <p:nvPicPr>
          <p:cNvPr id="7" name="Picture 3"/>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35496" y="1847255"/>
            <a:ext cx="9007475" cy="10509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8" name="Picture 3"/>
          <p:cNvPicPr>
            <a:picLocks noChangeAspect="1" noChangeArrowheads="1"/>
          </p:cNvPicPr>
          <p:nvPr userDrawn="1"/>
        </p:nvPicPr>
        <p:blipFill>
          <a:blip r:embed="rId3">
            <a:extLst>
              <a:ext uri="{28A0092B-C50C-407E-A947-70E740481C1C}">
                <a14:useLocalDpi xmlns:a14="http://schemas.microsoft.com/office/drawing/2010/main" val="0"/>
              </a:ext>
            </a:extLst>
          </a:blip>
          <a:srcRect/>
          <a:stretch>
            <a:fillRect/>
          </a:stretch>
        </p:blipFill>
        <p:spPr bwMode="auto">
          <a:xfrm>
            <a:off x="3779912" y="5445224"/>
            <a:ext cx="1628775" cy="10858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9" name="Picture 5"/>
          <p:cNvPicPr>
            <a:picLocks noChangeAspect="1" noChangeArrowheads="1"/>
          </p:cNvPicPr>
          <p:nvPr userDrawn="1"/>
        </p:nvPicPr>
        <p:blipFill>
          <a:blip r:embed="rId4">
            <a:extLst>
              <a:ext uri="{28A0092B-C50C-407E-A947-70E740481C1C}">
                <a14:useLocalDpi xmlns:a14="http://schemas.microsoft.com/office/drawing/2010/main" val="0"/>
              </a:ext>
            </a:extLst>
          </a:blip>
          <a:srcRect/>
          <a:stretch>
            <a:fillRect/>
          </a:stretch>
        </p:blipFill>
        <p:spPr bwMode="auto">
          <a:xfrm>
            <a:off x="2411760" y="6597352"/>
            <a:ext cx="4229100" cy="1111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418659410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3DC21D33-B626-4D14-B925-8C16D46B08D4}" type="datetime1">
              <a:rPr kumimoji="1" lang="ja-JP" altLang="en-US" smtClean="0"/>
              <a:t>2015/2/8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19691525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629400" y="274638"/>
            <a:ext cx="2057400" cy="5851525"/>
          </a:xfrm>
        </p:spPr>
        <p:txBody>
          <a:bodyPr vert="eaVert"/>
          <a:lstStyle/>
          <a:p>
            <a:r>
              <a:rPr kumimoji="1" lang="ja-JP" altLang="en-US" smtClean="0"/>
              <a:t>マスター タイトルの書式設定</a:t>
            </a:r>
            <a:endParaRPr kumimoji="1" lang="ja-JP" altLang="en-US"/>
          </a:p>
        </p:txBody>
      </p:sp>
      <p:sp>
        <p:nvSpPr>
          <p:cNvPr id="3" name="縦書きテキスト プレースホルダー 2"/>
          <p:cNvSpPr>
            <a:spLocks noGrp="1"/>
          </p:cNvSpPr>
          <p:nvPr>
            <p:ph type="body" orient="vert" idx="1"/>
          </p:nvPr>
        </p:nvSpPr>
        <p:spPr>
          <a:xfrm>
            <a:off x="457200" y="274638"/>
            <a:ext cx="6019800" cy="5851525"/>
          </a:xfrm>
        </p:spPr>
        <p:txBody>
          <a:bodyPr vert="eaVert"/>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10"/>
          </p:nvPr>
        </p:nvSpPr>
        <p:spPr/>
        <p:txBody>
          <a:bodyPr/>
          <a:lstStyle/>
          <a:p>
            <a:fld id="{64364E8F-FF33-4D8B-96D6-26F40EE127B9}" type="datetime1">
              <a:rPr kumimoji="1" lang="ja-JP" altLang="en-US" smtClean="0"/>
              <a:t>2015/2/8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3993720797"/>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706090"/>
          </a:xfrm>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457200" y="1268760"/>
            <a:ext cx="8229600" cy="4857403"/>
          </a:xfrm>
        </p:spPr>
        <p:txBody>
          <a:bodyPr/>
          <a:lstStyle/>
          <a:p>
            <a:pPr lvl="0"/>
            <a:r>
              <a:rPr kumimoji="1" lang="ja-JP" altLang="en-US" dirty="0" smtClean="0"/>
              <a:t>マスター テキストの書式設定</a:t>
            </a:r>
          </a:p>
          <a:p>
            <a:pPr lvl="1"/>
            <a:r>
              <a:rPr kumimoji="1" lang="ja-JP" altLang="en-US" dirty="0" smtClean="0"/>
              <a:t>第 </a:t>
            </a:r>
            <a:r>
              <a:rPr kumimoji="1" lang="en-US" altLang="ja-JP" dirty="0" smtClean="0"/>
              <a:t>2 </a:t>
            </a:r>
            <a:r>
              <a:rPr kumimoji="1" lang="ja-JP" altLang="en-US" dirty="0" smtClean="0"/>
              <a:t>レベル</a:t>
            </a:r>
          </a:p>
          <a:p>
            <a:pPr lvl="2"/>
            <a:r>
              <a:rPr kumimoji="1" lang="ja-JP" altLang="en-US" dirty="0" smtClean="0"/>
              <a:t>第 </a:t>
            </a:r>
            <a:r>
              <a:rPr kumimoji="1" lang="en-US" altLang="ja-JP" dirty="0" smtClean="0"/>
              <a:t>3 </a:t>
            </a:r>
            <a:r>
              <a:rPr kumimoji="1" lang="ja-JP" altLang="en-US" dirty="0" smtClean="0"/>
              <a:t>レベル</a:t>
            </a:r>
          </a:p>
          <a:p>
            <a:pPr lvl="3"/>
            <a:r>
              <a:rPr kumimoji="1" lang="ja-JP" altLang="en-US" dirty="0" smtClean="0"/>
              <a:t>第 </a:t>
            </a:r>
            <a:r>
              <a:rPr kumimoji="1" lang="en-US" altLang="ja-JP" dirty="0" smtClean="0"/>
              <a:t>4 </a:t>
            </a:r>
            <a:r>
              <a:rPr kumimoji="1" lang="ja-JP" altLang="en-US" dirty="0" smtClean="0"/>
              <a:t>レベル</a:t>
            </a:r>
          </a:p>
          <a:p>
            <a:pPr lvl="4"/>
            <a:r>
              <a:rPr kumimoji="1" lang="ja-JP" altLang="en-US" dirty="0" smtClean="0"/>
              <a:t>第 </a:t>
            </a:r>
            <a:r>
              <a:rPr kumimoji="1" lang="en-US" altLang="ja-JP" dirty="0" smtClean="0"/>
              <a:t>5 </a:t>
            </a:r>
            <a:r>
              <a:rPr kumimoji="1" lang="ja-JP" altLang="en-US" dirty="0" smtClean="0"/>
              <a:t>レベル</a:t>
            </a:r>
            <a:endParaRPr kumimoji="1" lang="ja-JP" altLang="en-US" dirty="0"/>
          </a:p>
        </p:txBody>
      </p:sp>
      <p:sp>
        <p:nvSpPr>
          <p:cNvPr id="4" name="日付プレースホルダー 3"/>
          <p:cNvSpPr>
            <a:spLocks noGrp="1"/>
          </p:cNvSpPr>
          <p:nvPr>
            <p:ph type="dt" sz="half" idx="10"/>
          </p:nvPr>
        </p:nvSpPr>
        <p:spPr/>
        <p:txBody>
          <a:bodyPr/>
          <a:lstStyle/>
          <a:p>
            <a:fld id="{DE316896-4343-4C03-84BD-18CDE1215317}" type="datetime1">
              <a:rPr kumimoji="1" lang="ja-JP" altLang="en-US" smtClean="0"/>
              <a:t>2015/2/8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pic>
        <p:nvPicPr>
          <p:cNvPr id="7" name="Picture 3"/>
          <p:cNvPicPr>
            <a:picLocks noChangeAspect="1" noChangeArrowheads="1"/>
          </p:cNvPicPr>
          <p:nvPr userDrawn="1"/>
        </p:nvPicPr>
        <p:blipFill>
          <a:blip r:embed="rId2" cstate="print">
            <a:extLst>
              <a:ext uri="{28A0092B-C50C-407E-A947-70E740481C1C}">
                <a14:useLocalDpi xmlns:a14="http://schemas.microsoft.com/office/drawing/2010/main" val="0"/>
              </a:ext>
            </a:extLst>
          </a:blip>
          <a:srcRect/>
          <a:stretch>
            <a:fillRect/>
          </a:stretch>
        </p:blipFill>
        <p:spPr bwMode="auto">
          <a:xfrm>
            <a:off x="35496" y="188640"/>
            <a:ext cx="9007475" cy="10509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grpSp>
        <p:nvGrpSpPr>
          <p:cNvPr id="8" name="グループ化 6"/>
          <p:cNvGrpSpPr>
            <a:grpSpLocks/>
          </p:cNvGrpSpPr>
          <p:nvPr userDrawn="1"/>
        </p:nvGrpSpPr>
        <p:grpSpPr bwMode="auto">
          <a:xfrm>
            <a:off x="542925" y="6334125"/>
            <a:ext cx="8034338" cy="438150"/>
            <a:chOff x="179512" y="6093296"/>
            <a:chExt cx="8560246" cy="619765"/>
          </a:xfrm>
        </p:grpSpPr>
        <p:pic>
          <p:nvPicPr>
            <p:cNvPr id="9" name="Picture 3"/>
            <p:cNvPicPr>
              <a:picLocks noChangeAspect="1" noChangeArrowheads="1"/>
            </p:cNvPicPr>
            <p:nvPr/>
          </p:nvPicPr>
          <p:blipFill>
            <a:blip r:embed="rId3" cstate="print">
              <a:extLst>
                <a:ext uri="{28A0092B-C50C-407E-A947-70E740481C1C}">
                  <a14:useLocalDpi xmlns:a14="http://schemas.microsoft.com/office/drawing/2010/main" val="0"/>
                </a:ext>
              </a:extLst>
            </a:blip>
            <a:srcRect/>
            <a:stretch>
              <a:fillRect/>
            </a:stretch>
          </p:blipFill>
          <p:spPr bwMode="auto">
            <a:xfrm>
              <a:off x="179512" y="6093296"/>
              <a:ext cx="929647" cy="6197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cxnSp>
          <p:nvCxnSpPr>
            <p:cNvPr id="10" name="直線コネクタ 17"/>
            <p:cNvCxnSpPr>
              <a:cxnSpLocks noChangeShapeType="1"/>
            </p:cNvCxnSpPr>
            <p:nvPr/>
          </p:nvCxnSpPr>
          <p:spPr bwMode="auto">
            <a:xfrm>
              <a:off x="1043157" y="6526022"/>
              <a:ext cx="7633098" cy="0"/>
            </a:xfrm>
            <a:prstGeom prst="line">
              <a:avLst/>
            </a:prstGeom>
            <a:noFill/>
            <a:ln w="19050" algn="ctr">
              <a:solidFill>
                <a:srgbClr val="4A7EBB"/>
              </a:solidFill>
              <a:round/>
              <a:headEnd/>
              <a:tailEnd/>
            </a:ln>
            <a:extLst>
              <a:ext uri="{909E8E84-426E-40DD-AFC4-6F175D3DCCD1}">
                <a14:hiddenFill xmlns:a14="http://schemas.microsoft.com/office/drawing/2010/main">
                  <a:noFill/>
                </a14:hiddenFill>
              </a:ext>
            </a:extLst>
          </p:spPr>
        </p:cxnSp>
        <p:sp>
          <p:nvSpPr>
            <p:cNvPr id="11" name="円/楕円 18"/>
            <p:cNvSpPr>
              <a:spLocks noChangeArrowheads="1"/>
            </p:cNvSpPr>
            <p:nvPr/>
          </p:nvSpPr>
          <p:spPr bwMode="auto">
            <a:xfrm>
              <a:off x="8668316" y="6484810"/>
              <a:ext cx="71442" cy="71328"/>
            </a:xfrm>
            <a:prstGeom prst="ellipse">
              <a:avLst/>
            </a:prstGeom>
            <a:solidFill>
              <a:srgbClr val="4F81BD"/>
            </a:solidFill>
            <a:ln>
              <a:noFill/>
            </a:ln>
            <a:extLst>
              <a:ext uri="{91240B29-F687-4F45-9708-019B960494DF}">
                <a14:hiddenLine xmlns:a14="http://schemas.microsoft.com/office/drawing/2010/main" w="25400" algn="ctr">
                  <a:solidFill>
                    <a:srgbClr val="000000"/>
                  </a:solidFill>
                  <a:round/>
                  <a:headEnd/>
                  <a:tailEnd/>
                </a14:hiddenLine>
              </a:ext>
            </a:extLst>
          </p:spPr>
          <p:txBody>
            <a:bodyPr anchor="ctr"/>
            <a:lstStyle/>
            <a:p>
              <a:pPr algn="ctr" fontAlgn="base">
                <a:spcBef>
                  <a:spcPct val="0"/>
                </a:spcBef>
                <a:spcAft>
                  <a:spcPct val="0"/>
                </a:spcAft>
              </a:pPr>
              <a:endParaRPr kumimoji="0" lang="ja-JP" altLang="en-US">
                <a:solidFill>
                  <a:srgbClr val="FFFFFF"/>
                </a:solidFill>
                <a:latin typeface="Calibri" pitchFamily="34" charset="0"/>
              </a:endParaRPr>
            </a:p>
          </p:txBody>
        </p:sp>
      </p:grpSp>
    </p:spTree>
    <p:extLst>
      <p:ext uri="{BB962C8B-B14F-4D97-AF65-F5344CB8AC3E}">
        <p14:creationId xmlns:p14="http://schemas.microsoft.com/office/powerpoint/2010/main" val="2868299119"/>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kumimoji="1" lang="ja-JP" altLang="en-US" smtClean="0"/>
              <a:t>マスター テキストの書式設定</a:t>
            </a:r>
          </a:p>
        </p:txBody>
      </p:sp>
      <p:sp>
        <p:nvSpPr>
          <p:cNvPr id="4" name="日付プレースホルダー 3"/>
          <p:cNvSpPr>
            <a:spLocks noGrp="1"/>
          </p:cNvSpPr>
          <p:nvPr>
            <p:ph type="dt" sz="half" idx="10"/>
          </p:nvPr>
        </p:nvSpPr>
        <p:spPr/>
        <p:txBody>
          <a:bodyPr/>
          <a:lstStyle/>
          <a:p>
            <a:fld id="{6329C7D5-2EE0-409F-88D9-1A543430EDDD}" type="datetime1">
              <a:rPr kumimoji="1" lang="ja-JP" altLang="en-US" smtClean="0"/>
              <a:t>2015/2/8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7078677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コンテンツ プレースホルダー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日付プレースホルダー 4"/>
          <p:cNvSpPr>
            <a:spLocks noGrp="1"/>
          </p:cNvSpPr>
          <p:nvPr>
            <p:ph type="dt" sz="half" idx="10"/>
          </p:nvPr>
        </p:nvSpPr>
        <p:spPr/>
        <p:txBody>
          <a:bodyPr/>
          <a:lstStyle/>
          <a:p>
            <a:fld id="{473B8ED8-FABF-4036-87CB-9A7AD27EC44B}" type="datetime1">
              <a:rPr kumimoji="1" lang="ja-JP" altLang="en-US" smtClean="0"/>
              <a:t>2015/2/8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172125726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4" name="コンテンツ プレースホルダー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5" name="テキスト プレースホルダー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smtClean="0"/>
              <a:t>マスター テキストの書式設定</a:t>
            </a:r>
          </a:p>
        </p:txBody>
      </p:sp>
      <p:sp>
        <p:nvSpPr>
          <p:cNvPr id="6" name="コンテンツ プレースホルダー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7" name="日付プレースホルダー 6"/>
          <p:cNvSpPr>
            <a:spLocks noGrp="1"/>
          </p:cNvSpPr>
          <p:nvPr>
            <p:ph type="dt" sz="half" idx="10"/>
          </p:nvPr>
        </p:nvSpPr>
        <p:spPr/>
        <p:txBody>
          <a:bodyPr/>
          <a:lstStyle/>
          <a:p>
            <a:fld id="{58F04F6A-AFB0-46AD-ADC7-F31710C82AA2}" type="datetime1">
              <a:rPr kumimoji="1" lang="ja-JP" altLang="en-US" smtClean="0"/>
              <a:t>2015/2/8</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8992237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smtClean="0"/>
              <a:t>マスター タイトルの書式設定</a:t>
            </a:r>
            <a:endParaRPr kumimoji="1" lang="ja-JP" altLang="en-US"/>
          </a:p>
        </p:txBody>
      </p:sp>
      <p:sp>
        <p:nvSpPr>
          <p:cNvPr id="3" name="日付プレースホルダー 2"/>
          <p:cNvSpPr>
            <a:spLocks noGrp="1"/>
          </p:cNvSpPr>
          <p:nvPr>
            <p:ph type="dt" sz="half" idx="10"/>
          </p:nvPr>
        </p:nvSpPr>
        <p:spPr/>
        <p:txBody>
          <a:bodyPr/>
          <a:lstStyle/>
          <a:p>
            <a:fld id="{8EC82313-B8F7-4052-B6AB-18F97E711665}" type="datetime1">
              <a:rPr kumimoji="1" lang="ja-JP" altLang="en-US" smtClean="0"/>
              <a:t>2015/2/8</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24526711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3A626472-FBCE-4F63-849E-44587977740C}" type="datetime1">
              <a:rPr kumimoji="1" lang="ja-JP" altLang="en-US" smtClean="0"/>
              <a:t>2015/2/8</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340619896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コンテンツ プレースホルダー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テキスト プレースホルダー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C105D337-A8C3-4606-9DC4-D700C4BF40DF}" type="datetime1">
              <a:rPr kumimoji="1" lang="ja-JP" altLang="en-US" smtClean="0"/>
              <a:t>2015/2/8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30903498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kumimoji="1" lang="ja-JP" altLang="en-US" smtClean="0"/>
              <a:t>マスター タイトルの書式設定</a:t>
            </a:r>
            <a:endParaRPr kumimoji="1" lang="ja-JP" altLang="en-US"/>
          </a:p>
        </p:txBody>
      </p:sp>
      <p:sp>
        <p:nvSpPr>
          <p:cNvPr id="3" name="図プレースホルダー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kumimoji="1" lang="ja-JP" altLang="en-US" smtClean="0"/>
              <a:t>マスター テキストの書式設定</a:t>
            </a:r>
          </a:p>
        </p:txBody>
      </p:sp>
      <p:sp>
        <p:nvSpPr>
          <p:cNvPr id="5" name="日付プレースホルダー 4"/>
          <p:cNvSpPr>
            <a:spLocks noGrp="1"/>
          </p:cNvSpPr>
          <p:nvPr>
            <p:ph type="dt" sz="half" idx="10"/>
          </p:nvPr>
        </p:nvSpPr>
        <p:spPr/>
        <p:txBody>
          <a:bodyPr/>
          <a:lstStyle/>
          <a:p>
            <a:fld id="{DE4074D7-55A8-4DC1-8D33-824CEB7337F1}" type="datetime1">
              <a:rPr kumimoji="1" lang="ja-JP" altLang="en-US" smtClean="0"/>
              <a:t>2015/2/8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3686495764"/>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kumimoji="1" lang="ja-JP" altLang="en-US" smtClean="0"/>
              <a:t>マスター タイトルの書式設定</a:t>
            </a:r>
            <a:endParaRPr kumimoji="1" lang="ja-JP" altLang="en-US"/>
          </a:p>
        </p:txBody>
      </p:sp>
      <p:sp>
        <p:nvSpPr>
          <p:cNvPr id="3" name="テキスト プレースホルダー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kumimoji="1" lang="ja-JP" altLang="en-US" smtClean="0"/>
              <a:t>マスター テキストの書式設定</a:t>
            </a:r>
          </a:p>
          <a:p>
            <a:pPr lvl="1"/>
            <a:r>
              <a:rPr kumimoji="1" lang="ja-JP" altLang="en-US" smtClean="0"/>
              <a:t>第 </a:t>
            </a:r>
            <a:r>
              <a:rPr kumimoji="1" lang="en-US" altLang="ja-JP" smtClean="0"/>
              <a:t>2 </a:t>
            </a:r>
            <a:r>
              <a:rPr kumimoji="1" lang="ja-JP" altLang="en-US" smtClean="0"/>
              <a:t>レベル</a:t>
            </a:r>
          </a:p>
          <a:p>
            <a:pPr lvl="2"/>
            <a:r>
              <a:rPr kumimoji="1" lang="ja-JP" altLang="en-US" smtClean="0"/>
              <a:t>第 </a:t>
            </a:r>
            <a:r>
              <a:rPr kumimoji="1" lang="en-US" altLang="ja-JP" smtClean="0"/>
              <a:t>3 </a:t>
            </a:r>
            <a:r>
              <a:rPr kumimoji="1" lang="ja-JP" altLang="en-US" smtClean="0"/>
              <a:t>レベル</a:t>
            </a:r>
          </a:p>
          <a:p>
            <a:pPr lvl="3"/>
            <a:r>
              <a:rPr kumimoji="1" lang="ja-JP" altLang="en-US" smtClean="0"/>
              <a:t>第 </a:t>
            </a:r>
            <a:r>
              <a:rPr kumimoji="1" lang="en-US" altLang="ja-JP" smtClean="0"/>
              <a:t>4 </a:t>
            </a:r>
            <a:r>
              <a:rPr kumimoji="1" lang="ja-JP" altLang="en-US" smtClean="0"/>
              <a:t>レベル</a:t>
            </a:r>
          </a:p>
          <a:p>
            <a:pPr lvl="4"/>
            <a:r>
              <a:rPr kumimoji="1" lang="ja-JP" altLang="en-US" smtClean="0"/>
              <a:t>第 </a:t>
            </a:r>
            <a:r>
              <a:rPr kumimoji="1" lang="en-US" altLang="ja-JP" smtClean="0"/>
              <a:t>5 </a:t>
            </a:r>
            <a:r>
              <a:rPr kumimoji="1" lang="ja-JP" altLang="en-US" smtClean="0"/>
              <a:t>レベル</a:t>
            </a:r>
            <a:endParaRPr kumimoji="1" lang="ja-JP" altLang="en-US"/>
          </a:p>
        </p:txBody>
      </p:sp>
      <p:sp>
        <p:nvSpPr>
          <p:cNvPr id="4" name="日付プレースホルダー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6F0360ED-8A99-4171-9D28-D3DA5E5C5050}" type="datetime1">
              <a:rPr kumimoji="1" lang="ja-JP" altLang="en-US" smtClean="0"/>
              <a:t>2015/2/8</a:t>
            </a:fld>
            <a:endParaRPr kumimoji="1" lang="ja-JP" altLang="en-US"/>
          </a:p>
        </p:txBody>
      </p:sp>
      <p:sp>
        <p:nvSpPr>
          <p:cNvPr id="5" name="フッター プレースホルダー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010400" y="6381328"/>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A02AF29-F255-4D74-B5CE-2988563EBCA5}" type="slidenum">
              <a:rPr kumimoji="1" lang="ja-JP" altLang="en-US" smtClean="0"/>
              <a:t>‹#›</a:t>
            </a:fld>
            <a:endParaRPr kumimoji="1" lang="ja-JP" altLang="en-US"/>
          </a:p>
        </p:txBody>
      </p:sp>
    </p:spTree>
    <p:extLst>
      <p:ext uri="{BB962C8B-B14F-4D97-AF65-F5344CB8AC3E}">
        <p14:creationId xmlns:p14="http://schemas.microsoft.com/office/powerpoint/2010/main" val="4233272098"/>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914400" rtl="0" eaLnBrk="1" latinLnBrk="0" hangingPunct="1">
        <a:spcBef>
          <a:spcPct val="0"/>
        </a:spcBef>
        <a:buNone/>
        <a:defRPr kumimoji="1"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kumimoji="1"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kumimoji="1"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kumimoji="1"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image" Target="../media/image6.emf"/><Relationship Id="rId2" Type="http://schemas.openxmlformats.org/officeDocument/2006/relationships/image" Target="../media/image5.emf"/><Relationship Id="rId1" Type="http://schemas.openxmlformats.org/officeDocument/2006/relationships/slideLayout" Target="../slideLayouts/slideLayout2.xml"/><Relationship Id="rId5" Type="http://schemas.openxmlformats.org/officeDocument/2006/relationships/image" Target="../media/image8.emf"/><Relationship Id="rId4" Type="http://schemas.openxmlformats.org/officeDocument/2006/relationships/image" Target="../media/image7.emf"/></Relationships>
</file>

<file path=ppt/slides/_rels/slide5.xml.rels><?xml version="1.0" encoding="UTF-8" standalone="yes"?>
<Relationships xmlns="http://schemas.openxmlformats.org/package/2006/relationships"><Relationship Id="rId3" Type="http://schemas.openxmlformats.org/officeDocument/2006/relationships/image" Target="../media/image10.emf"/><Relationship Id="rId2" Type="http://schemas.openxmlformats.org/officeDocument/2006/relationships/image" Target="../media/image9.emf"/><Relationship Id="rId1" Type="http://schemas.openxmlformats.org/officeDocument/2006/relationships/slideLayout" Target="../slideLayouts/slideLayout2.xml"/><Relationship Id="rId5" Type="http://schemas.openxmlformats.org/officeDocument/2006/relationships/image" Target="../media/image12.emf"/><Relationship Id="rId4" Type="http://schemas.openxmlformats.org/officeDocument/2006/relationships/image" Target="../media/image11.emf"/></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3568" y="620688"/>
            <a:ext cx="7772400" cy="1974081"/>
          </a:xfrm>
        </p:spPr>
        <p:txBody>
          <a:bodyPr>
            <a:noAutofit/>
          </a:bodyPr>
          <a:lstStyle/>
          <a:p>
            <a:r>
              <a:rPr lang="en-US" altLang="ja-JP" dirty="0" smtClean="0"/>
              <a:t>JCT3V-K0030: Results of Texture and Depth View Packing SEI Message Integration in ATM13.3</a:t>
            </a:r>
            <a:endParaRPr kumimoji="1" lang="ja-JP" altLang="en-US" dirty="0"/>
          </a:p>
        </p:txBody>
      </p:sp>
      <p:sp>
        <p:nvSpPr>
          <p:cNvPr id="3" name="サブタイトル 2"/>
          <p:cNvSpPr>
            <a:spLocks noGrp="1"/>
          </p:cNvSpPr>
          <p:nvPr>
            <p:ph type="subTitle" idx="1"/>
          </p:nvPr>
        </p:nvSpPr>
        <p:spPr>
          <a:xfrm>
            <a:off x="1331640" y="3501008"/>
            <a:ext cx="6400800" cy="1392560"/>
          </a:xfrm>
        </p:spPr>
        <p:txBody>
          <a:bodyPr>
            <a:normAutofit/>
          </a:bodyPr>
          <a:lstStyle/>
          <a:p>
            <a:r>
              <a:rPr lang="en-CA" altLang="ja-JP" b="1" dirty="0" smtClean="0"/>
              <a:t>T. </a:t>
            </a:r>
            <a:r>
              <a:rPr lang="en-CA" altLang="ja-JP" b="1" dirty="0" err="1" smtClean="0"/>
              <a:t>Senoh</a:t>
            </a:r>
            <a:r>
              <a:rPr lang="en-CA" altLang="ja-JP" b="1" dirty="0" smtClean="0"/>
              <a:t>,  K. </a:t>
            </a:r>
            <a:r>
              <a:rPr lang="en-CA" altLang="ja-JP" b="1" dirty="0" err="1" smtClean="0"/>
              <a:t>Wakunami</a:t>
            </a:r>
            <a:r>
              <a:rPr lang="en-CA" altLang="ja-JP" b="1" dirty="0" smtClean="0"/>
              <a:t>, Y. </a:t>
            </a:r>
            <a:r>
              <a:rPr lang="en-CA" altLang="ja-JP" b="1" dirty="0" err="1" smtClean="0"/>
              <a:t>Ichihashi</a:t>
            </a:r>
            <a:r>
              <a:rPr lang="en-CA" altLang="ja-JP" b="1" dirty="0" smtClean="0"/>
              <a:t>, H. Sasaki and K. Yamamoto</a:t>
            </a:r>
            <a:endParaRPr kumimoji="1" lang="en-CA" altLang="ja-JP" b="1" dirty="0"/>
          </a:p>
        </p:txBody>
      </p:sp>
      <p:sp>
        <p:nvSpPr>
          <p:cNvPr id="4" name="スライド番号プレースホルダー 3"/>
          <p:cNvSpPr>
            <a:spLocks noGrp="1"/>
          </p:cNvSpPr>
          <p:nvPr>
            <p:ph type="sldNum" sz="quarter" idx="12"/>
          </p:nvPr>
        </p:nvSpPr>
        <p:spPr/>
        <p:txBody>
          <a:bodyPr/>
          <a:lstStyle/>
          <a:p>
            <a:fld id="{4A02AF29-F255-4D74-B5CE-2988563EBCA5}" type="slidenum">
              <a:rPr kumimoji="1" lang="ja-JP" altLang="en-US" smtClean="0"/>
              <a:t>1</a:t>
            </a:fld>
            <a:endParaRPr kumimoji="1" lang="ja-JP" altLang="en-US"/>
          </a:p>
        </p:txBody>
      </p:sp>
    </p:spTree>
    <p:extLst>
      <p:ext uri="{BB962C8B-B14F-4D97-AF65-F5344CB8AC3E}">
        <p14:creationId xmlns:p14="http://schemas.microsoft.com/office/powerpoint/2010/main" val="402022446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kumimoji="1" lang="en-US" altLang="ja-JP" dirty="0" smtClean="0"/>
              <a:t>Introduction</a:t>
            </a:r>
            <a:endParaRPr kumimoji="1" lang="ja-JP" altLang="en-US" dirty="0"/>
          </a:p>
        </p:txBody>
      </p:sp>
      <p:sp>
        <p:nvSpPr>
          <p:cNvPr id="4" name="スライド番号プレースホルダー 3"/>
          <p:cNvSpPr>
            <a:spLocks noGrp="1"/>
          </p:cNvSpPr>
          <p:nvPr>
            <p:ph type="sldNum" sz="quarter" idx="12"/>
          </p:nvPr>
        </p:nvSpPr>
        <p:spPr>
          <a:xfrm>
            <a:off x="8604448" y="6381328"/>
            <a:ext cx="539552" cy="365125"/>
          </a:xfrm>
        </p:spPr>
        <p:txBody>
          <a:bodyPr/>
          <a:lstStyle/>
          <a:p>
            <a:fld id="{4A02AF29-F255-4D74-B5CE-2988563EBCA5}" type="slidenum">
              <a:rPr kumimoji="1" lang="ja-JP" altLang="en-US" smtClean="0"/>
              <a:t>2</a:t>
            </a:fld>
            <a:endParaRPr kumimoji="1" lang="ja-JP" altLang="en-US"/>
          </a:p>
        </p:txBody>
      </p:sp>
      <p:sp>
        <p:nvSpPr>
          <p:cNvPr id="3" name="テキスト ボックス 2"/>
          <p:cNvSpPr txBox="1"/>
          <p:nvPr/>
        </p:nvSpPr>
        <p:spPr>
          <a:xfrm>
            <a:off x="251520" y="1412776"/>
            <a:ext cx="8892480" cy="3108543"/>
          </a:xfrm>
          <a:prstGeom prst="rect">
            <a:avLst/>
          </a:prstGeom>
          <a:noFill/>
        </p:spPr>
        <p:txBody>
          <a:bodyPr wrap="square" rtlCol="0">
            <a:spAutoFit/>
          </a:bodyPr>
          <a:lstStyle/>
          <a:p>
            <a:pPr marL="285750" indent="-285750">
              <a:buFont typeface="Arial" panose="020B0604020202020204" pitchFamily="34" charset="0"/>
              <a:buChar char="•"/>
            </a:pPr>
            <a:r>
              <a:rPr kumimoji="1" lang="en-US" altLang="ja-JP" sz="2800" dirty="0" smtClean="0"/>
              <a:t>Bit rate calculation in ATM13.3 was corrected to calculate  correct bit rate for GVD (Global View and Depth) sequences, which have different numbers of texture views and depth views, such as 2 view + 1 depth.</a:t>
            </a:r>
          </a:p>
          <a:p>
            <a:pPr marL="363538" indent="-363538"/>
            <a:r>
              <a:rPr lang="en-US" altLang="ja-JP" sz="2800" dirty="0" smtClean="0"/>
              <a:t>	</a:t>
            </a:r>
            <a:r>
              <a:rPr kumimoji="1" lang="en-US" altLang="ja-JP" sz="2800" dirty="0" smtClean="0"/>
              <a:t> </a:t>
            </a:r>
          </a:p>
          <a:p>
            <a:pPr marL="285750" indent="-285750">
              <a:buFont typeface="Arial" panose="020B0604020202020204" pitchFamily="34" charset="0"/>
              <a:buChar char="•"/>
            </a:pPr>
            <a:r>
              <a:rPr lang="en-US" altLang="ja-JP" sz="2800" dirty="0" smtClean="0"/>
              <a:t>Occlusion hole detection in GVDdec.cpp was corrected to detect correct area, where residual views are projected. </a:t>
            </a:r>
            <a:endParaRPr kumimoji="1" lang="ja-JP" altLang="en-US" sz="2800" dirty="0"/>
          </a:p>
        </p:txBody>
      </p:sp>
    </p:spTree>
    <p:extLst>
      <p:ext uri="{BB962C8B-B14F-4D97-AF65-F5344CB8AC3E}">
        <p14:creationId xmlns:p14="http://schemas.microsoft.com/office/powerpoint/2010/main" val="980670046"/>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kumimoji="1" lang="en-US" altLang="ja-JP" dirty="0" smtClean="0"/>
              <a:t>Summary of Results</a:t>
            </a:r>
            <a:endParaRPr kumimoji="1" lang="ja-JP" altLang="en-US" dirty="0"/>
          </a:p>
        </p:txBody>
      </p:sp>
      <p:sp>
        <p:nvSpPr>
          <p:cNvPr id="4" name="スライド番号プレースホルダー 3"/>
          <p:cNvSpPr>
            <a:spLocks noGrp="1"/>
          </p:cNvSpPr>
          <p:nvPr>
            <p:ph type="sldNum" sz="quarter" idx="12"/>
          </p:nvPr>
        </p:nvSpPr>
        <p:spPr>
          <a:xfrm>
            <a:off x="8604448" y="6381328"/>
            <a:ext cx="539552" cy="365125"/>
          </a:xfrm>
        </p:spPr>
        <p:txBody>
          <a:bodyPr/>
          <a:lstStyle/>
          <a:p>
            <a:fld id="{4A02AF29-F255-4D74-B5CE-2988563EBCA5}" type="slidenum">
              <a:rPr lang="ja-JP" altLang="en-US" smtClean="0">
                <a:solidFill>
                  <a:prstClr val="black">
                    <a:tint val="75000"/>
                  </a:prstClr>
                </a:solidFill>
              </a:rPr>
              <a:pPr/>
              <a:t>3</a:t>
            </a:fld>
            <a:endParaRPr lang="ja-JP" altLang="en-US">
              <a:solidFill>
                <a:prstClr val="black">
                  <a:tint val="75000"/>
                </a:prstClr>
              </a:solidFill>
            </a:endParaRPr>
          </a:p>
        </p:txBody>
      </p:sp>
      <p:sp>
        <p:nvSpPr>
          <p:cNvPr id="3" name="テキスト ボックス 2"/>
          <p:cNvSpPr txBox="1"/>
          <p:nvPr/>
        </p:nvSpPr>
        <p:spPr>
          <a:xfrm>
            <a:off x="251520" y="1412776"/>
            <a:ext cx="8892480" cy="1384995"/>
          </a:xfrm>
          <a:prstGeom prst="rect">
            <a:avLst/>
          </a:prstGeom>
          <a:noFill/>
        </p:spPr>
        <p:txBody>
          <a:bodyPr wrap="square" rtlCol="0">
            <a:spAutoFit/>
          </a:bodyPr>
          <a:lstStyle/>
          <a:p>
            <a:pPr marL="285750" indent="-285750">
              <a:buFont typeface="Arial" panose="020B0604020202020204" pitchFamily="34" charset="0"/>
              <a:buChar char="•"/>
            </a:pPr>
            <a:r>
              <a:rPr lang="en-US" altLang="ja-JP" sz="2800" dirty="0" smtClean="0">
                <a:solidFill>
                  <a:prstClr val="black"/>
                </a:solidFill>
              </a:rPr>
              <a:t>Bit rates for video 0, 1 and depth 0 were reduced from</a:t>
            </a:r>
          </a:p>
          <a:p>
            <a:pPr marL="363538" indent="-363538"/>
            <a:r>
              <a:rPr lang="en-US" altLang="ja-JP" sz="2800" dirty="0" smtClean="0">
                <a:solidFill>
                  <a:prstClr val="black"/>
                </a:solidFill>
              </a:rPr>
              <a:t>	the previous results in JCT3V-J0062. </a:t>
            </a:r>
          </a:p>
          <a:p>
            <a:pPr marL="285750" indent="-285750">
              <a:buFont typeface="Arial" panose="020B0604020202020204" pitchFamily="34" charset="0"/>
              <a:buChar char="•"/>
            </a:pPr>
            <a:r>
              <a:rPr lang="en-US" altLang="ja-JP" sz="2800" dirty="0" smtClean="0">
                <a:solidFill>
                  <a:prstClr val="black"/>
                </a:solidFill>
              </a:rPr>
              <a:t>Artifacts in synthesized views were reduced. </a:t>
            </a:r>
            <a:endParaRPr lang="ja-JP" altLang="en-US" sz="2800" dirty="0">
              <a:solidFill>
                <a:prstClr val="black"/>
              </a:solidFill>
            </a:endParaRPr>
          </a:p>
        </p:txBody>
      </p:sp>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251520" y="3092716"/>
            <a:ext cx="8712968" cy="291923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27964013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kumimoji="1" lang="en-US" altLang="ja-JP" dirty="0" smtClean="0"/>
              <a:t>PSNR vs Bit rate</a:t>
            </a:r>
            <a:endParaRPr kumimoji="1" lang="ja-JP" altLang="en-US" dirty="0"/>
          </a:p>
        </p:txBody>
      </p:sp>
      <p:sp>
        <p:nvSpPr>
          <p:cNvPr id="5" name="スライド番号プレースホルダー 4"/>
          <p:cNvSpPr>
            <a:spLocks noGrp="1"/>
          </p:cNvSpPr>
          <p:nvPr>
            <p:ph type="sldNum" sz="quarter" idx="12"/>
          </p:nvPr>
        </p:nvSpPr>
        <p:spPr/>
        <p:txBody>
          <a:bodyPr/>
          <a:lstStyle/>
          <a:p>
            <a:fld id="{4A02AF29-F255-4D74-B5CE-2988563EBCA5}" type="slidenum">
              <a:rPr kumimoji="1" lang="ja-JP" altLang="en-US" smtClean="0"/>
              <a:t>4</a:t>
            </a:fld>
            <a:endParaRPr kumimoji="1" lang="ja-JP" altLang="en-US"/>
          </a:p>
        </p:txBody>
      </p:sp>
      <p:pic>
        <p:nvPicPr>
          <p:cNvPr id="2050"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586086" y="1268761"/>
            <a:ext cx="3625874" cy="2520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2051"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4932041" y="1268760"/>
            <a:ext cx="3591988" cy="2520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2052"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539552" y="4005064"/>
            <a:ext cx="3672408" cy="257670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2053"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4932040" y="4005064"/>
            <a:ext cx="3600400" cy="251792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151701303"/>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lang="en-US" altLang="ja-JP" dirty="0"/>
              <a:t>PSNR vs Bit rate</a:t>
            </a:r>
            <a:endParaRPr kumimoji="1" lang="ja-JP" altLang="en-US" dirty="0"/>
          </a:p>
        </p:txBody>
      </p:sp>
      <p:sp>
        <p:nvSpPr>
          <p:cNvPr id="4" name="スライド番号プレースホルダー 3"/>
          <p:cNvSpPr>
            <a:spLocks noGrp="1"/>
          </p:cNvSpPr>
          <p:nvPr>
            <p:ph type="sldNum" sz="quarter" idx="12"/>
          </p:nvPr>
        </p:nvSpPr>
        <p:spPr/>
        <p:txBody>
          <a:bodyPr/>
          <a:lstStyle/>
          <a:p>
            <a:fld id="{4A02AF29-F255-4D74-B5CE-2988563EBCA5}" type="slidenum">
              <a:rPr kumimoji="1" lang="ja-JP" altLang="en-US" smtClean="0"/>
              <a:t>5</a:t>
            </a:fld>
            <a:endParaRPr kumimoji="1" lang="ja-JP" altLang="en-US"/>
          </a:p>
        </p:txBody>
      </p:sp>
      <p:pic>
        <p:nvPicPr>
          <p:cNvPr id="3074"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05805" y="1268760"/>
            <a:ext cx="3606155" cy="253502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075"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4930342" y="1268760"/>
            <a:ext cx="3602098" cy="252028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076"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586755" y="4005064"/>
            <a:ext cx="3625205" cy="254358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3077" name="Picture 5"/>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4932040" y="4005064"/>
            <a:ext cx="3600400" cy="2526182"/>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64228213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normAutofit fontScale="90000"/>
          </a:bodyPr>
          <a:lstStyle/>
          <a:p>
            <a:r>
              <a:rPr kumimoji="1" lang="en-US" altLang="ja-JP" dirty="0" smtClean="0"/>
              <a:t>Software</a:t>
            </a:r>
            <a:endParaRPr kumimoji="1" lang="ja-JP" altLang="en-US" dirty="0"/>
          </a:p>
        </p:txBody>
      </p:sp>
      <p:sp>
        <p:nvSpPr>
          <p:cNvPr id="3" name="コンテンツ プレースホルダー 2"/>
          <p:cNvSpPr>
            <a:spLocks noGrp="1"/>
          </p:cNvSpPr>
          <p:nvPr>
            <p:ph idx="1"/>
          </p:nvPr>
        </p:nvSpPr>
        <p:spPr/>
        <p:txBody>
          <a:bodyPr/>
          <a:lstStyle/>
          <a:p>
            <a:r>
              <a:rPr lang="en-US" altLang="ja-JP" dirty="0" smtClean="0"/>
              <a:t>Corrected source code for ATM13.3 and GVD, </a:t>
            </a:r>
            <a:r>
              <a:rPr lang="en-US" altLang="ja-JP" dirty="0" err="1" smtClean="0"/>
              <a:t>cfg</a:t>
            </a:r>
            <a:r>
              <a:rPr lang="en-US" altLang="ja-JP" dirty="0" smtClean="0"/>
              <a:t> files, log files, resulted excel file and note.txt are attached to this contribution.</a:t>
            </a:r>
          </a:p>
        </p:txBody>
      </p:sp>
      <p:sp>
        <p:nvSpPr>
          <p:cNvPr id="4" name="スライド番号プレースホルダー 3"/>
          <p:cNvSpPr>
            <a:spLocks noGrp="1"/>
          </p:cNvSpPr>
          <p:nvPr>
            <p:ph type="sldNum" sz="quarter" idx="12"/>
          </p:nvPr>
        </p:nvSpPr>
        <p:spPr/>
        <p:txBody>
          <a:bodyPr/>
          <a:lstStyle/>
          <a:p>
            <a:fld id="{4A02AF29-F255-4D74-B5CE-2988563EBCA5}" type="slidenum">
              <a:rPr kumimoji="1" lang="ja-JP" altLang="en-US" smtClean="0"/>
              <a:t>6</a:t>
            </a:fld>
            <a:endParaRPr kumimoji="1" lang="ja-JP" altLang="en-US"/>
          </a:p>
        </p:txBody>
      </p:sp>
    </p:spTree>
    <p:extLst>
      <p:ext uri="{BB962C8B-B14F-4D97-AF65-F5344CB8AC3E}">
        <p14:creationId xmlns:p14="http://schemas.microsoft.com/office/powerpoint/2010/main" val="2146111279"/>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127</TotalTime>
  <Words>131</Words>
  <Application>Microsoft Office PowerPoint</Application>
  <PresentationFormat>画面に合わせる (4:3)</PresentationFormat>
  <Paragraphs>20</Paragraphs>
  <Slides>6</Slides>
  <Notes>0</Notes>
  <HiddenSlides>0</HiddenSlides>
  <MMClips>0</MMClips>
  <ScaleCrop>false</ScaleCrop>
  <HeadingPairs>
    <vt:vector size="4" baseType="variant">
      <vt:variant>
        <vt:lpstr>テーマ</vt:lpstr>
      </vt:variant>
      <vt:variant>
        <vt:i4>1</vt:i4>
      </vt:variant>
      <vt:variant>
        <vt:lpstr>スライド タイトル</vt:lpstr>
      </vt:variant>
      <vt:variant>
        <vt:i4>6</vt:i4>
      </vt:variant>
    </vt:vector>
  </HeadingPairs>
  <TitlesOfParts>
    <vt:vector size="7" baseType="lpstr">
      <vt:lpstr>Office ​​テーマ</vt:lpstr>
      <vt:lpstr>JCT3V-K0030: Results of Texture and Depth View Packing SEI Message Integration in ATM13.3</vt:lpstr>
      <vt:lpstr>Introduction</vt:lpstr>
      <vt:lpstr>Summary of Results</vt:lpstr>
      <vt:lpstr>PSNR vs Bit rate</vt:lpstr>
      <vt:lpstr>PSNR vs Bit rate</vt:lpstr>
      <vt:lpstr>Software</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Ｍｘｘｘｘｘ: Kimono sequence of NICT</dc:title>
  <dc:creator>Windows ユーザー</dc:creator>
  <cp:lastModifiedBy>Windows ユーザー</cp:lastModifiedBy>
  <cp:revision>13</cp:revision>
  <dcterms:created xsi:type="dcterms:W3CDTF">2015-02-05T04:36:19Z</dcterms:created>
  <dcterms:modified xsi:type="dcterms:W3CDTF">2015-02-08T01:03:04Z</dcterms:modified>
</cp:coreProperties>
</file>

<file path=docProps/thumbnail.jpeg>
</file>