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8" r:id="rId2"/>
    <p:sldId id="393" r:id="rId3"/>
    <p:sldId id="419" r:id="rId4"/>
    <p:sldId id="423" r:id="rId5"/>
    <p:sldId id="413" r:id="rId6"/>
    <p:sldId id="422" r:id="rId7"/>
    <p:sldId id="416" r:id="rId8"/>
    <p:sldId id="414" r:id="rId9"/>
    <p:sldId id="417" r:id="rId10"/>
    <p:sldId id="421" r:id="rId11"/>
    <p:sldId id="263" r:id="rId12"/>
  </p:sldIdLst>
  <p:sldSz cx="10528300" cy="8001000"/>
  <p:notesSz cx="7099300" cy="10234613"/>
  <p:defaultTextStyle>
    <a:defPPr>
      <a:defRPr lang="zh-CN"/>
    </a:defPPr>
    <a:lvl1pPr algn="ctr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100"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sz="2100"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sz="2100"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sz="2100"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sz="2100"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7A7A7"/>
    <a:srgbClr val="5F5F5F"/>
    <a:srgbClr val="B2B2B2"/>
    <a:srgbClr val="BBE0E3"/>
    <a:srgbClr val="CC000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59" autoAdjust="0"/>
    <p:restoredTop sz="96589" autoAdjust="0"/>
  </p:normalViewPr>
  <p:slideViewPr>
    <p:cSldViewPr>
      <p:cViewPr>
        <p:scale>
          <a:sx n="66" d="100"/>
          <a:sy n="66" d="100"/>
        </p:scale>
        <p:origin x="-1164" y="-72"/>
      </p:cViewPr>
      <p:guideLst>
        <p:guide orient="horz" pos="2520"/>
        <p:guide pos="331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l">
              <a:defRPr sz="13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ea typeface="宋体" pitchFamily="2" charset="-122"/>
              </a:defRPr>
            </a:lvl1pPr>
          </a:lstStyle>
          <a:p>
            <a:pPr>
              <a:defRPr/>
            </a:pPr>
            <a:fld id="{E282873E-63F8-4362-9857-734AF60A3A7A}" type="datetime1">
              <a:rPr lang="zh-CN" altLang="en-US"/>
              <a:pPr>
                <a:defRPr/>
              </a:pPr>
              <a:t>2014-10-23</a:t>
            </a:fld>
            <a:endParaRPr lang="en-US" altLang="zh-CN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l">
              <a:defRPr sz="13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ea typeface="宋体" pitchFamily="2" charset="-122"/>
              </a:defRPr>
            </a:lvl1pPr>
          </a:lstStyle>
          <a:p>
            <a:pPr>
              <a:defRPr/>
            </a:pPr>
            <a:fld id="{DE91DC93-5594-4106-811A-BD0A0D6A751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815458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l">
              <a:defRPr sz="13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ea typeface="宋体" pitchFamily="2" charset="-122"/>
              </a:defRPr>
            </a:lvl1pPr>
          </a:lstStyle>
          <a:p>
            <a:pPr>
              <a:defRPr/>
            </a:pPr>
            <a:fld id="{BD1F3CCC-7F86-48F7-91FB-0B08068D7499}" type="datetime1">
              <a:rPr lang="zh-CN" altLang="en-US"/>
              <a:pPr>
                <a:defRPr/>
              </a:pPr>
              <a:t>2014-10-23</a:t>
            </a:fld>
            <a:endParaRPr lang="en-US" altLang="zh-CN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25525" y="768350"/>
            <a:ext cx="504825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l">
              <a:defRPr sz="13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ea typeface="宋体" pitchFamily="2" charset="-122"/>
              </a:defRPr>
            </a:lvl1pPr>
          </a:lstStyle>
          <a:p>
            <a:pPr>
              <a:defRPr/>
            </a:pPr>
            <a:fld id="{555FBD7D-AB1A-41D5-8CBB-252B3968C6A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83205233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11D0999-8371-4968-B75E-29A68F024556}" type="datetime1">
              <a:rPr lang="zh-CN" altLang="en-US" smtClean="0">
                <a:ea typeface="宋体" charset="-122"/>
              </a:rPr>
              <a:pPr/>
              <a:t>2014-10-23</a:t>
            </a:fld>
            <a:endParaRPr lang="en-US" altLang="zh-CN" smtClean="0">
              <a:ea typeface="宋体" charset="-122"/>
            </a:endParaRPr>
          </a:p>
        </p:txBody>
      </p:sp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23BF578-4331-4A6D-A95B-50AAF08C779C}" type="slidenum">
              <a:rPr lang="en-US" altLang="zh-CN" smtClean="0">
                <a:ea typeface="宋体" charset="-122"/>
              </a:rPr>
              <a:pPr/>
              <a:t>1</a:t>
            </a:fld>
            <a:endParaRPr lang="en-US" altLang="zh-CN" smtClean="0">
              <a:ea typeface="宋体" charset="-122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>
              <a:ea typeface="宋体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88988" y="2486025"/>
            <a:ext cx="8950325" cy="17145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79563" y="4533900"/>
            <a:ext cx="7369175" cy="20447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7A10A7F8-3647-4FF0-967C-5FA774C47337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144D8DAB-3169-4F08-8687-8A1448489222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785100" y="320675"/>
            <a:ext cx="2352675" cy="68262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727075" y="320675"/>
            <a:ext cx="6905625" cy="68262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24097FD9-717E-40AB-8C8F-C9455170C84E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7075" y="320675"/>
            <a:ext cx="9410700" cy="13335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727075" y="1866900"/>
            <a:ext cx="4629150" cy="52800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5508625" y="1866900"/>
            <a:ext cx="4629150" cy="25638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5508625" y="4583113"/>
            <a:ext cx="4629150" cy="25638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FE6D260C-8F7D-4CA2-8956-2841C025AF89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7075" y="320675"/>
            <a:ext cx="9410700" cy="13335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727075" y="1866900"/>
            <a:ext cx="9410700" cy="5280025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D6CB8A53-3528-4524-98F9-BEDB21D267E6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D515E7E4-A256-4E14-89A0-B4146BE29462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5141913"/>
            <a:ext cx="8948738" cy="158908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3390900"/>
            <a:ext cx="8948738" cy="17510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401C831D-1C0F-4E2D-8191-01D9FBE257A8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727075" y="1866900"/>
            <a:ext cx="4629150" cy="5280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508625" y="1866900"/>
            <a:ext cx="4629150" cy="5280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13538C4B-6210-4390-BDB5-5533AA8DFD13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27050" y="320675"/>
            <a:ext cx="9474200" cy="13335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27050" y="1790700"/>
            <a:ext cx="4651375" cy="746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27050" y="2536825"/>
            <a:ext cx="4651375" cy="4610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348288" y="1790700"/>
            <a:ext cx="4652962" cy="746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348288" y="2536825"/>
            <a:ext cx="4652962" cy="4610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33B5AF51-8C45-47FA-ABD8-8FF9C5200DA5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DC02B449-C746-4E2A-BD4F-98EA246777EB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D1910984-591E-43DB-8609-50EA600FC8FB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27050" y="319088"/>
            <a:ext cx="3462338" cy="13557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116388" y="319088"/>
            <a:ext cx="5884862" cy="68278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27050" y="1674813"/>
            <a:ext cx="3462338" cy="54721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7D00E37C-2455-4872-9CF8-0CB1ED5B72ED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063750" y="5600700"/>
            <a:ext cx="6316663" cy="66198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063750" y="714375"/>
            <a:ext cx="6316663" cy="4800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063750" y="6262688"/>
            <a:ext cx="6316663" cy="9382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CD39FE50-CD05-40F7-B2D6-DE73AD02F9D7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7" name="Picture 12" descr="海思-修"/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0" y="7326313"/>
            <a:ext cx="10528300" cy="67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65" name="Object 41"/>
          <p:cNvGraphicFramePr>
            <a:graphicFrameLocks noChangeAspect="1"/>
          </p:cNvGraphicFramePr>
          <p:nvPr/>
        </p:nvGraphicFramePr>
        <p:xfrm>
          <a:off x="800100" y="7569200"/>
          <a:ext cx="1800225" cy="176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8" name="CorelDRAW" r:id="rId17" imgW="13754520" imgH="1340640" progId="">
                  <p:embed/>
                </p:oleObj>
              </mc:Choice>
              <mc:Fallback>
                <p:oleObj name="CorelDRAW" r:id="rId17" imgW="13754520" imgH="1340640" progId="">
                  <p:embed/>
                  <p:pic>
                    <p:nvPicPr>
                      <p:cNvPr id="0" name="Picture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0100" y="7569200"/>
                        <a:ext cx="1800225" cy="176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3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1" name="Text Box 7"/>
          <p:cNvSpPr txBox="1">
            <a:spLocks noChangeArrowheads="1"/>
          </p:cNvSpPr>
          <p:nvPr userDrawn="1"/>
        </p:nvSpPr>
        <p:spPr bwMode="auto">
          <a:xfrm>
            <a:off x="-2224088" y="0"/>
            <a:ext cx="2095500" cy="87439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defTabSz="105886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defTabSz="105886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defTabSz="105886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defTabSz="105886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defTabSz="1058863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defTabSz="1058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defTabSz="1058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defTabSz="1058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defTabSz="10588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l">
              <a:defRPr/>
            </a:pPr>
            <a:r>
              <a:rPr lang="zh-CN" altLang="en-US" sz="1800" b="1" smtClean="0">
                <a:solidFill>
                  <a:schemeClr val="bg1"/>
                </a:solidFill>
              </a:rPr>
              <a:t>封面英文标题</a:t>
            </a:r>
            <a:r>
              <a:rPr lang="en-US" altLang="zh-CN" sz="1800" b="1" smtClean="0">
                <a:solidFill>
                  <a:schemeClr val="bg1"/>
                </a:solidFill>
              </a:rPr>
              <a:t>: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字体</a:t>
            </a:r>
            <a:r>
              <a:rPr lang="en-US" altLang="zh-CN" sz="1800" smtClean="0">
                <a:solidFill>
                  <a:schemeClr val="bg1"/>
                </a:solidFill>
              </a:rPr>
              <a:t>:Arial 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大小</a:t>
            </a:r>
            <a:r>
              <a:rPr lang="en-US" altLang="zh-CN" sz="1800" smtClean="0">
                <a:solidFill>
                  <a:schemeClr val="bg1"/>
                </a:solidFill>
              </a:rPr>
              <a:t>:47pt 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颜色</a:t>
            </a:r>
            <a:r>
              <a:rPr lang="en-US" altLang="zh-CN" sz="1800" smtClean="0">
                <a:solidFill>
                  <a:schemeClr val="bg1"/>
                </a:solidFill>
              </a:rPr>
              <a:t>:</a:t>
            </a:r>
            <a:r>
              <a:rPr lang="zh-CN" altLang="en-US" sz="1800" smtClean="0">
                <a:solidFill>
                  <a:schemeClr val="bg1"/>
                </a:solidFill>
              </a:rPr>
              <a:t>黑色</a:t>
            </a:r>
            <a:r>
              <a:rPr lang="en-US" altLang="zh-CN" sz="1800" smtClean="0">
                <a:solidFill>
                  <a:schemeClr val="bg1"/>
                </a:solidFill>
              </a:rPr>
              <a:t>/</a:t>
            </a:r>
            <a:r>
              <a:rPr lang="zh-CN" altLang="en-US" sz="1800" smtClean="0">
                <a:solidFill>
                  <a:schemeClr val="bg1"/>
                </a:solidFill>
              </a:rPr>
              <a:t>反白</a:t>
            </a:r>
          </a:p>
          <a:p>
            <a:pPr algn="l">
              <a:defRPr/>
            </a:pPr>
            <a:endParaRPr lang="zh-CN" altLang="en-US" sz="1800" smtClean="0">
              <a:solidFill>
                <a:schemeClr val="bg1"/>
              </a:solidFill>
            </a:endParaRPr>
          </a:p>
          <a:p>
            <a:pPr algn="l">
              <a:defRPr/>
            </a:pPr>
            <a:r>
              <a:rPr lang="zh-CN" altLang="en-US" sz="1800" b="1" smtClean="0">
                <a:solidFill>
                  <a:schemeClr val="bg1"/>
                </a:solidFill>
              </a:rPr>
              <a:t>封面中文标题</a:t>
            </a:r>
            <a:r>
              <a:rPr lang="en-US" altLang="zh-CN" sz="1800" b="1" smtClean="0">
                <a:solidFill>
                  <a:schemeClr val="bg1"/>
                </a:solidFill>
              </a:rPr>
              <a:t>: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字体</a:t>
            </a:r>
            <a:r>
              <a:rPr lang="en-US" altLang="zh-CN" sz="1800" smtClean="0">
                <a:solidFill>
                  <a:schemeClr val="bg1"/>
                </a:solidFill>
              </a:rPr>
              <a:t>:</a:t>
            </a:r>
            <a:r>
              <a:rPr lang="zh-CN" altLang="en-US" sz="1800" smtClean="0">
                <a:solidFill>
                  <a:schemeClr val="bg1"/>
                </a:solidFill>
              </a:rPr>
              <a:t>黑体 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大小</a:t>
            </a:r>
            <a:r>
              <a:rPr lang="en-US" altLang="zh-CN" sz="1800" smtClean="0">
                <a:solidFill>
                  <a:schemeClr val="bg1"/>
                </a:solidFill>
              </a:rPr>
              <a:t>:40-47pt 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颜色</a:t>
            </a:r>
            <a:r>
              <a:rPr lang="en-US" altLang="zh-CN" sz="1800" smtClean="0">
                <a:solidFill>
                  <a:schemeClr val="bg1"/>
                </a:solidFill>
              </a:rPr>
              <a:t>:</a:t>
            </a:r>
            <a:r>
              <a:rPr lang="zh-CN" altLang="en-US" sz="1800" smtClean="0">
                <a:solidFill>
                  <a:schemeClr val="bg1"/>
                </a:solidFill>
              </a:rPr>
              <a:t>黑色</a:t>
            </a:r>
            <a:r>
              <a:rPr lang="en-US" altLang="zh-CN" sz="1800" smtClean="0">
                <a:solidFill>
                  <a:schemeClr val="bg1"/>
                </a:solidFill>
              </a:rPr>
              <a:t>/</a:t>
            </a:r>
            <a:r>
              <a:rPr lang="zh-CN" altLang="en-US" sz="1800" smtClean="0">
                <a:solidFill>
                  <a:schemeClr val="bg1"/>
                </a:solidFill>
              </a:rPr>
              <a:t>反白</a:t>
            </a:r>
          </a:p>
          <a:p>
            <a:pPr algn="l">
              <a:defRPr/>
            </a:pPr>
            <a:endParaRPr lang="zh-CN" altLang="en-US" sz="1800" b="1" smtClean="0">
              <a:solidFill>
                <a:schemeClr val="bg1"/>
              </a:solidFill>
            </a:endParaRPr>
          </a:p>
          <a:p>
            <a:pPr algn="l">
              <a:defRPr/>
            </a:pPr>
            <a:r>
              <a:rPr lang="zh-CN" altLang="en-US" sz="1800" b="1" smtClean="0">
                <a:solidFill>
                  <a:schemeClr val="bg1"/>
                </a:solidFill>
              </a:rPr>
              <a:t>英文内页标题</a:t>
            </a:r>
            <a:r>
              <a:rPr lang="en-US" altLang="zh-CN" sz="1800" b="1" smtClean="0">
                <a:solidFill>
                  <a:schemeClr val="bg1"/>
                </a:solidFill>
              </a:rPr>
              <a:t>:</a:t>
            </a:r>
            <a:endParaRPr lang="en-US" altLang="zh-CN" sz="1800" smtClean="0">
              <a:solidFill>
                <a:schemeClr val="bg1"/>
              </a:solidFill>
            </a:endParaRP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字体</a:t>
            </a:r>
            <a:r>
              <a:rPr lang="en-US" altLang="zh-CN" sz="1800" smtClean="0">
                <a:solidFill>
                  <a:schemeClr val="bg1"/>
                </a:solidFill>
              </a:rPr>
              <a:t>:Arial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大小</a:t>
            </a:r>
            <a:r>
              <a:rPr lang="en-US" altLang="zh-CN" sz="1800" smtClean="0">
                <a:solidFill>
                  <a:schemeClr val="bg1"/>
                </a:solidFill>
              </a:rPr>
              <a:t>:30-35pt 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颜色</a:t>
            </a:r>
            <a:r>
              <a:rPr lang="en-US" altLang="zh-CN" sz="1800" smtClean="0">
                <a:solidFill>
                  <a:schemeClr val="bg1"/>
                </a:solidFill>
              </a:rPr>
              <a:t>: R153 G0 B0</a:t>
            </a:r>
          </a:p>
          <a:p>
            <a:pPr algn="l">
              <a:defRPr/>
            </a:pPr>
            <a:endParaRPr lang="en-US" altLang="zh-CN" sz="1800" smtClean="0">
              <a:solidFill>
                <a:schemeClr val="bg1"/>
              </a:solidFill>
            </a:endParaRPr>
          </a:p>
          <a:p>
            <a:pPr algn="l">
              <a:defRPr/>
            </a:pPr>
            <a:r>
              <a:rPr lang="zh-CN" altLang="en-US" sz="1800" b="1" smtClean="0">
                <a:solidFill>
                  <a:schemeClr val="bg1"/>
                </a:solidFill>
              </a:rPr>
              <a:t>英文内页正文</a:t>
            </a:r>
            <a:r>
              <a:rPr lang="en-US" altLang="zh-CN" sz="1800" b="1" smtClean="0">
                <a:solidFill>
                  <a:schemeClr val="bg1"/>
                </a:solidFill>
              </a:rPr>
              <a:t>:</a:t>
            </a:r>
            <a:endParaRPr lang="en-US" altLang="zh-CN" sz="1800" smtClean="0">
              <a:solidFill>
                <a:schemeClr val="bg1"/>
              </a:solidFill>
            </a:endParaRP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字体</a:t>
            </a:r>
            <a:r>
              <a:rPr lang="en-US" altLang="zh-CN" sz="1800" smtClean="0">
                <a:solidFill>
                  <a:schemeClr val="bg1"/>
                </a:solidFill>
              </a:rPr>
              <a:t>: Arial</a:t>
            </a:r>
            <a:r>
              <a:rPr lang="en-US" altLang="zh-CN" sz="1800" smtClean="0"/>
              <a:t> </a:t>
            </a:r>
            <a:endParaRPr lang="en-US" altLang="zh-CN" sz="1800" smtClean="0">
              <a:solidFill>
                <a:schemeClr val="bg1"/>
              </a:solidFill>
            </a:endParaRP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大小</a:t>
            </a:r>
            <a:r>
              <a:rPr lang="en-US" altLang="zh-CN" sz="1800" smtClean="0">
                <a:solidFill>
                  <a:schemeClr val="bg1"/>
                </a:solidFill>
              </a:rPr>
              <a:t>:18-24pt 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颜色</a:t>
            </a:r>
            <a:r>
              <a:rPr lang="en-US" altLang="zh-CN" sz="1800" smtClean="0">
                <a:solidFill>
                  <a:schemeClr val="bg1"/>
                </a:solidFill>
              </a:rPr>
              <a:t>:R0 G0 B0</a:t>
            </a:r>
          </a:p>
          <a:p>
            <a:pPr algn="l">
              <a:defRPr/>
            </a:pPr>
            <a:endParaRPr lang="en-US" altLang="zh-CN" sz="1800" b="1" smtClean="0">
              <a:solidFill>
                <a:schemeClr val="bg1"/>
              </a:solidFill>
            </a:endParaRPr>
          </a:p>
          <a:p>
            <a:pPr algn="l">
              <a:defRPr/>
            </a:pPr>
            <a:r>
              <a:rPr lang="zh-CN" altLang="en-US" sz="1800" b="1" smtClean="0">
                <a:solidFill>
                  <a:schemeClr val="bg1"/>
                </a:solidFill>
              </a:rPr>
              <a:t>中文内页标题</a:t>
            </a:r>
            <a:r>
              <a:rPr lang="en-US" altLang="zh-CN" sz="1800" b="1" smtClean="0">
                <a:solidFill>
                  <a:schemeClr val="bg1"/>
                </a:solidFill>
              </a:rPr>
              <a:t>: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字体</a:t>
            </a:r>
            <a:r>
              <a:rPr lang="en-US" altLang="zh-CN" sz="1800" smtClean="0">
                <a:solidFill>
                  <a:schemeClr val="bg1"/>
                </a:solidFill>
              </a:rPr>
              <a:t>:</a:t>
            </a:r>
            <a:r>
              <a:rPr lang="zh-CN" altLang="en-US" sz="1800" smtClean="0">
                <a:solidFill>
                  <a:schemeClr val="bg1"/>
                </a:solidFill>
              </a:rPr>
              <a:t>黑体 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大小</a:t>
            </a:r>
            <a:r>
              <a:rPr lang="en-US" altLang="zh-CN" sz="1800" smtClean="0">
                <a:solidFill>
                  <a:schemeClr val="bg1"/>
                </a:solidFill>
              </a:rPr>
              <a:t>:35pt 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颜色</a:t>
            </a:r>
            <a:r>
              <a:rPr lang="en-US" altLang="zh-CN" sz="1800" smtClean="0">
                <a:solidFill>
                  <a:schemeClr val="bg1"/>
                </a:solidFill>
              </a:rPr>
              <a:t>: R153 G0 B0</a:t>
            </a:r>
          </a:p>
          <a:p>
            <a:pPr algn="l">
              <a:defRPr/>
            </a:pPr>
            <a:endParaRPr lang="en-US" altLang="zh-CN" sz="1800" smtClean="0">
              <a:solidFill>
                <a:schemeClr val="bg1"/>
              </a:solidFill>
            </a:endParaRPr>
          </a:p>
          <a:p>
            <a:pPr algn="l">
              <a:defRPr/>
            </a:pPr>
            <a:r>
              <a:rPr lang="zh-CN" altLang="en-US" sz="1800" b="1" smtClean="0">
                <a:solidFill>
                  <a:schemeClr val="bg1"/>
                </a:solidFill>
              </a:rPr>
              <a:t>中文内页正文</a:t>
            </a:r>
            <a:r>
              <a:rPr lang="en-US" altLang="zh-CN" sz="1800" b="1" smtClean="0">
                <a:solidFill>
                  <a:schemeClr val="bg1"/>
                </a:solidFill>
              </a:rPr>
              <a:t>:</a:t>
            </a:r>
            <a:endParaRPr lang="en-US" altLang="zh-CN" sz="1800" smtClean="0">
              <a:solidFill>
                <a:schemeClr val="bg1"/>
              </a:solidFill>
            </a:endParaRP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字体</a:t>
            </a:r>
            <a:r>
              <a:rPr lang="en-US" altLang="zh-CN" sz="1800" smtClean="0">
                <a:solidFill>
                  <a:schemeClr val="bg1"/>
                </a:solidFill>
              </a:rPr>
              <a:t>:</a:t>
            </a:r>
            <a:r>
              <a:rPr lang="zh-CN" altLang="en-US" sz="1800" smtClean="0">
                <a:solidFill>
                  <a:schemeClr val="bg1"/>
                </a:solidFill>
              </a:rPr>
              <a:t>细黑体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大小</a:t>
            </a:r>
            <a:r>
              <a:rPr lang="en-US" altLang="zh-CN" sz="1800" smtClean="0">
                <a:solidFill>
                  <a:schemeClr val="bg1"/>
                </a:solidFill>
              </a:rPr>
              <a:t>:22-24pt  </a:t>
            </a:r>
          </a:p>
          <a:p>
            <a:pPr algn="l">
              <a:defRPr/>
            </a:pPr>
            <a:r>
              <a:rPr lang="zh-CN" altLang="en-US" sz="1800" smtClean="0">
                <a:solidFill>
                  <a:schemeClr val="bg1"/>
                </a:solidFill>
              </a:rPr>
              <a:t>颜色</a:t>
            </a:r>
            <a:r>
              <a:rPr lang="en-US" altLang="zh-CN" sz="1800" smtClean="0">
                <a:solidFill>
                  <a:schemeClr val="bg1"/>
                </a:solidFill>
              </a:rPr>
              <a:t>:R0 G0 B0</a:t>
            </a:r>
          </a:p>
          <a:p>
            <a:pPr algn="l">
              <a:defRPr/>
            </a:pPr>
            <a:endParaRPr lang="en-US" altLang="zh-CN" sz="1800" smtClean="0">
              <a:solidFill>
                <a:schemeClr val="bg1"/>
              </a:solidFill>
            </a:endParaRPr>
          </a:p>
          <a:p>
            <a:pPr algn="l">
              <a:spcBef>
                <a:spcPct val="50000"/>
              </a:spcBef>
              <a:defRPr/>
            </a:pPr>
            <a:endParaRPr lang="en-US" altLang="zh-CN" sz="1800" smtClean="0">
              <a:solidFill>
                <a:schemeClr val="bg1"/>
              </a:solidFill>
            </a:endParaRPr>
          </a:p>
        </p:txBody>
      </p:sp>
      <p:pic>
        <p:nvPicPr>
          <p:cNvPr id="1069" name="Picture 11" descr="海思-修"/>
          <p:cNvPicPr>
            <a:picLocks noChangeAspect="1" noChangeArrowheads="1"/>
          </p:cNvPicPr>
          <p:nvPr userDrawn="1"/>
        </p:nvPicPr>
        <p:blipFill>
          <a:blip r:embed="rId19"/>
          <a:srcRect/>
          <a:stretch>
            <a:fillRect/>
          </a:stretch>
        </p:blipFill>
        <p:spPr bwMode="auto">
          <a:xfrm>
            <a:off x="8504238" y="7481888"/>
            <a:ext cx="1728787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70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727075" y="320675"/>
            <a:ext cx="94107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7" tIns="45708" rIns="91417" bIns="4570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71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7075" y="1866900"/>
            <a:ext cx="9410700" cy="528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7" tIns="45708" rIns="91417" bIns="457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19913" y="7467600"/>
            <a:ext cx="1233487" cy="12858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eaLnBrk="0" hangingPunct="0">
              <a:lnSpc>
                <a:spcPct val="85000"/>
              </a:lnSpc>
              <a:defRPr sz="1200">
                <a:latin typeface="FrutigerNext LT Medium" pitchFamily="34" charset="0"/>
                <a:ea typeface="MS PGothic" pitchFamily="34" charset="-128"/>
              </a:defRPr>
            </a:lvl1pPr>
          </a:lstStyle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Page </a:t>
            </a:r>
            <a:fld id="{AB2E57AB-609D-4EB1-9D9A-857DC305F8C7}" type="slidenum">
              <a:rPr lang="de-DE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hf sldNum="0" hdr="0" ftr="0"/>
  <p:txStyles>
    <p:titleStyle>
      <a:lvl1pPr algn="l" defTabSz="1058863" rtl="0" eaLnBrk="0" fontAlgn="base" hangingPunct="0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+mj-lt"/>
          <a:ea typeface="+mj-ea"/>
          <a:cs typeface="+mj-cs"/>
        </a:defRPr>
      </a:lvl1pPr>
      <a:lvl2pPr algn="l" defTabSz="1058863" rtl="0" eaLnBrk="0" fontAlgn="base" hangingPunct="0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Arial" charset="0"/>
          <a:ea typeface="黑体" pitchFamily="2" charset="-122"/>
        </a:defRPr>
      </a:lvl2pPr>
      <a:lvl3pPr algn="l" defTabSz="1058863" rtl="0" eaLnBrk="0" fontAlgn="base" hangingPunct="0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Arial" charset="0"/>
          <a:ea typeface="黑体" pitchFamily="2" charset="-122"/>
        </a:defRPr>
      </a:lvl3pPr>
      <a:lvl4pPr algn="l" defTabSz="1058863" rtl="0" eaLnBrk="0" fontAlgn="base" hangingPunct="0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Arial" charset="0"/>
          <a:ea typeface="黑体" pitchFamily="2" charset="-122"/>
        </a:defRPr>
      </a:lvl4pPr>
      <a:lvl5pPr algn="l" defTabSz="1058863" rtl="0" eaLnBrk="0" fontAlgn="base" hangingPunct="0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Arial" charset="0"/>
          <a:ea typeface="黑体" pitchFamily="2" charset="-122"/>
        </a:defRPr>
      </a:lvl5pPr>
      <a:lvl6pPr marL="457200" algn="l" defTabSz="1058863" rtl="0" fontAlgn="base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Arial" charset="0"/>
          <a:ea typeface="黑体" pitchFamily="2" charset="-122"/>
        </a:defRPr>
      </a:lvl6pPr>
      <a:lvl7pPr marL="914400" algn="l" defTabSz="1058863" rtl="0" fontAlgn="base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Arial" charset="0"/>
          <a:ea typeface="黑体" pitchFamily="2" charset="-122"/>
        </a:defRPr>
      </a:lvl7pPr>
      <a:lvl8pPr marL="1371600" algn="l" defTabSz="1058863" rtl="0" fontAlgn="base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Arial" charset="0"/>
          <a:ea typeface="黑体" pitchFamily="2" charset="-122"/>
        </a:defRPr>
      </a:lvl8pPr>
      <a:lvl9pPr marL="1828800" algn="l" defTabSz="1058863" rtl="0" fontAlgn="base">
        <a:spcBef>
          <a:spcPct val="0"/>
        </a:spcBef>
        <a:spcAft>
          <a:spcPct val="0"/>
        </a:spcAft>
        <a:defRPr sz="3500">
          <a:solidFill>
            <a:srgbClr val="CC0000"/>
          </a:solidFill>
          <a:latin typeface="Arial" charset="0"/>
          <a:ea typeface="黑体" pitchFamily="2" charset="-122"/>
        </a:defRPr>
      </a:lvl9pPr>
    </p:titleStyle>
    <p:bodyStyle>
      <a:lvl1pPr marL="396875" indent="-396875" algn="l" defTabSz="1058863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860425" indent="-331788" algn="l" defTabSz="1058863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  <a:ea typeface="华文细黑" pitchFamily="2" charset="-122"/>
          <a:cs typeface="华文细黑"/>
        </a:defRPr>
      </a:lvl2pPr>
      <a:lvl3pPr marL="1323975" indent="-265113" algn="l" defTabSz="1058863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华文细黑" pitchFamily="2" charset="-122"/>
          <a:cs typeface="华文细黑"/>
        </a:defRPr>
      </a:lvl3pPr>
      <a:lvl4pPr marL="1852613" indent="-265113" algn="l" defTabSz="1058863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  <a:ea typeface="华文细黑" pitchFamily="2" charset="-122"/>
          <a:cs typeface="华文细黑"/>
        </a:defRPr>
      </a:lvl4pPr>
      <a:lvl5pPr marL="2382838" indent="-265113" algn="l" defTabSz="1058863" rtl="0" eaLnBrk="0" fontAlgn="base" hangingPunct="0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华文细黑" pitchFamily="2" charset="-122"/>
          <a:cs typeface="华文细黑"/>
        </a:defRPr>
      </a:lvl5pPr>
      <a:lvl6pPr marL="2840038" indent="-265113" algn="l" defTabSz="10588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华文细黑" pitchFamily="2" charset="-122"/>
        </a:defRPr>
      </a:lvl6pPr>
      <a:lvl7pPr marL="3297238" indent="-265113" algn="l" defTabSz="10588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华文细黑" pitchFamily="2" charset="-122"/>
        </a:defRPr>
      </a:lvl7pPr>
      <a:lvl8pPr marL="3754438" indent="-265113" algn="l" defTabSz="10588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华文细黑" pitchFamily="2" charset="-122"/>
        </a:defRPr>
      </a:lvl8pPr>
      <a:lvl9pPr marL="4211638" indent="-265113" algn="l" defTabSz="10588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华文细黑" pitchFamily="2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4" name="日期占位符 5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altLang="zh-CN" smtClean="0">
              <a:latin typeface="FrutigerNext LT Medium"/>
            </a:endParaRPr>
          </a:p>
          <a:p>
            <a:r>
              <a:rPr lang="de-DE" altLang="zh-CN" smtClean="0">
                <a:latin typeface="FrutigerNext LT Medium"/>
              </a:rPr>
              <a:t>Page </a:t>
            </a:r>
            <a:fld id="{B956B735-8773-4EB0-9936-51BA97FA9DF5}" type="slidenum">
              <a:rPr lang="de-DE" altLang="zh-CN" smtClean="0">
                <a:latin typeface="FrutigerNext LT Medium"/>
              </a:rPr>
              <a:pPr/>
              <a:t>1</a:t>
            </a:fld>
            <a:endParaRPr lang="en-GB" altLang="zh-CN" smtClean="0">
              <a:latin typeface="FrutigerNext LT Medium"/>
            </a:endParaRPr>
          </a:p>
        </p:txBody>
      </p:sp>
      <p:sp>
        <p:nvSpPr>
          <p:cNvPr id="2095" name="Rectangle 39"/>
          <p:cNvSpPr>
            <a:spLocks noChangeArrowheads="1"/>
          </p:cNvSpPr>
          <p:nvPr/>
        </p:nvSpPr>
        <p:spPr bwMode="auto">
          <a:xfrm>
            <a:off x="0" y="0"/>
            <a:ext cx="10528300" cy="8001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zh-CN" altLang="en-US"/>
          </a:p>
        </p:txBody>
      </p:sp>
      <p:pic>
        <p:nvPicPr>
          <p:cNvPr id="2096" name="Picture 69" descr="海思-修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613" y="0"/>
            <a:ext cx="10528300" cy="790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93" name="Object 45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73100" y="7331075"/>
          <a:ext cx="2447925" cy="14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6" name="CorelDRAW" r:id="rId5" imgW="6604560" imgH="402120" progId="">
                  <p:embed/>
                </p:oleObj>
              </mc:Choice>
              <mc:Fallback>
                <p:oleObj name="CorelDRAW" r:id="rId5" imgW="6604560" imgH="402120" progId="">
                  <p:embed/>
                  <p:pic>
                    <p:nvPicPr>
                      <p:cNvPr id="0" name="Picture 4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100" y="7331075"/>
                        <a:ext cx="2447925" cy="149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97" name="Picture 51" descr="海思-修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56538" y="7169150"/>
            <a:ext cx="1985962" cy="41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98" name="Text Box 52"/>
          <p:cNvSpPr txBox="1">
            <a:spLocks noChangeArrowheads="1"/>
          </p:cNvSpPr>
          <p:nvPr/>
        </p:nvSpPr>
        <p:spPr bwMode="auto">
          <a:xfrm>
            <a:off x="7785100" y="5932488"/>
            <a:ext cx="20494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defTabSz="1058863">
              <a:spcBef>
                <a:spcPct val="50000"/>
              </a:spcBef>
            </a:pPr>
            <a:r>
              <a:rPr lang="en-US" altLang="zh-CN" sz="1600" b="1"/>
              <a:t>www.hisilicon.com</a:t>
            </a:r>
          </a:p>
        </p:txBody>
      </p:sp>
      <p:sp>
        <p:nvSpPr>
          <p:cNvPr id="2099" name="Text Box 61"/>
          <p:cNvSpPr txBox="1">
            <a:spLocks noChangeArrowheads="1"/>
          </p:cNvSpPr>
          <p:nvPr/>
        </p:nvSpPr>
        <p:spPr bwMode="auto">
          <a:xfrm>
            <a:off x="5649913" y="615950"/>
            <a:ext cx="432117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defTabSz="1058863">
              <a:spcBef>
                <a:spcPct val="50000"/>
              </a:spcBef>
            </a:pPr>
            <a:r>
              <a:rPr lang="en-US" altLang="zh-CN" sz="1900" b="1" i="1">
                <a:solidFill>
                  <a:schemeClr val="bg1"/>
                </a:solidFill>
                <a:latin typeface="Times New Roman" pitchFamily="18" charset="0"/>
              </a:rPr>
              <a:t>The Right silicon for your next BIG idea</a:t>
            </a:r>
          </a:p>
        </p:txBody>
      </p:sp>
      <p:pic>
        <p:nvPicPr>
          <p:cNvPr id="2100" name="Picture 65" descr="海思-修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259638" y="1238250"/>
            <a:ext cx="2570162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8" name="Text Box 70"/>
          <p:cNvSpPr txBox="1">
            <a:spLocks noChangeArrowheads="1"/>
          </p:cNvSpPr>
          <p:nvPr/>
        </p:nvSpPr>
        <p:spPr bwMode="auto">
          <a:xfrm>
            <a:off x="3103563" y="2921000"/>
            <a:ext cx="7246152" cy="129799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/>
        </p:spPr>
        <p:txBody>
          <a:bodyPr wrap="square" lIns="0" tIns="216000" rIns="0" bIns="216000">
            <a:spAutoFit/>
          </a:bodyPr>
          <a:lstStyle/>
          <a:p>
            <a:pPr algn="l" defTabSz="1058863">
              <a:defRPr/>
            </a:pPr>
            <a:r>
              <a:rPr lang="en-CA" altLang="zh-CN" sz="2800" b="1" dirty="0" err="1"/>
              <a:t>Unfication</a:t>
            </a:r>
            <a:r>
              <a:rPr lang="en-CA" altLang="zh-CN" sz="2800" b="1" dirty="0"/>
              <a:t> report on further cleanup of Single Depth Intra Mode simplification</a:t>
            </a:r>
            <a:endParaRPr lang="en-US" altLang="zh-CN" sz="2800" dirty="0"/>
          </a:p>
        </p:txBody>
      </p:sp>
      <p:sp>
        <p:nvSpPr>
          <p:cNvPr id="2102" name="Text Box 74"/>
          <p:cNvSpPr txBox="1">
            <a:spLocks noChangeArrowheads="1"/>
          </p:cNvSpPr>
          <p:nvPr/>
        </p:nvSpPr>
        <p:spPr bwMode="auto">
          <a:xfrm>
            <a:off x="2730057" y="4034335"/>
            <a:ext cx="6704982" cy="1077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5" tIns="45712" rIns="91425" bIns="45712">
            <a:spAutoFit/>
          </a:bodyPr>
          <a:lstStyle/>
          <a:p>
            <a:pPr hangingPunct="0"/>
            <a:r>
              <a:rPr lang="en-CA" altLang="zh-CN" sz="1600" dirty="0" err="1"/>
              <a:t>Jianhua</a:t>
            </a:r>
            <a:r>
              <a:rPr lang="en-CA" altLang="zh-CN" sz="1600" dirty="0"/>
              <a:t> Zheng, </a:t>
            </a:r>
            <a:r>
              <a:rPr lang="en-CA" altLang="zh-CN" sz="1600" dirty="0" err="1"/>
              <a:t>Zhouye</a:t>
            </a:r>
            <a:r>
              <a:rPr lang="en-CA" altLang="zh-CN" sz="1600" dirty="0"/>
              <a:t> </a:t>
            </a:r>
            <a:r>
              <a:rPr lang="en-CA" altLang="zh-CN" sz="1600" dirty="0" err="1"/>
              <a:t>Gu</a:t>
            </a:r>
            <a:r>
              <a:rPr lang="en-CA" altLang="zh-CN" sz="1600" dirty="0"/>
              <a:t>*</a:t>
            </a:r>
            <a:endParaRPr lang="zh-CN" altLang="zh-CN" sz="1600" dirty="0"/>
          </a:p>
          <a:p>
            <a:pPr hangingPunct="0"/>
            <a:r>
              <a:rPr lang="en-CA" altLang="zh-CN" sz="1600" dirty="0"/>
              <a:t>Xu Chen, </a:t>
            </a:r>
            <a:r>
              <a:rPr lang="en-CA" altLang="zh-CN" sz="1600" dirty="0" err="1"/>
              <a:t>Xiaozhen</a:t>
            </a:r>
            <a:r>
              <a:rPr lang="en-CA" altLang="zh-CN" sz="1600" dirty="0"/>
              <a:t> Zheng, </a:t>
            </a:r>
            <a:endParaRPr lang="zh-CN" altLang="zh-CN" sz="1600" dirty="0"/>
          </a:p>
          <a:p>
            <a:pPr hangingPunct="0"/>
            <a:r>
              <a:rPr lang="en-CA" altLang="zh-CN" sz="1600" dirty="0" err="1"/>
              <a:t>Yongbing</a:t>
            </a:r>
            <a:r>
              <a:rPr lang="en-CA" altLang="zh-CN" sz="1600" dirty="0"/>
              <a:t> Lin, Nam Ling</a:t>
            </a:r>
            <a:r>
              <a:rPr lang="en-CA" altLang="zh-CN" sz="1600" baseline="30000" dirty="0"/>
              <a:t>*</a:t>
            </a:r>
            <a:endParaRPr lang="zh-CN" altLang="zh-CN" sz="1600" dirty="0"/>
          </a:p>
          <a:p>
            <a:r>
              <a:rPr lang="en-CA" altLang="zh-CN" sz="1600" dirty="0"/>
              <a:t>Philipp Zhang</a:t>
            </a:r>
            <a:endParaRPr lang="zh-CN" altLang="zh-CN" sz="1600" dirty="0"/>
          </a:p>
        </p:txBody>
      </p:sp>
      <p:sp>
        <p:nvSpPr>
          <p:cNvPr id="2103" name="Text Box 52"/>
          <p:cNvSpPr txBox="1">
            <a:spLocks noChangeArrowheads="1"/>
          </p:cNvSpPr>
          <p:nvPr/>
        </p:nvSpPr>
        <p:spPr bwMode="auto">
          <a:xfrm>
            <a:off x="3035300" y="2619375"/>
            <a:ext cx="204946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defTabSz="1058863">
              <a:spcBef>
                <a:spcPct val="50000"/>
              </a:spcBef>
            </a:pPr>
            <a:r>
              <a:rPr lang="en-US" altLang="zh-CN" sz="1600" b="1" dirty="0" err="1" smtClean="0"/>
              <a:t>JCT3V-J0116</a:t>
            </a:r>
            <a:endParaRPr lang="en-US" altLang="zh-CN" sz="1600" b="1" dirty="0"/>
          </a:p>
        </p:txBody>
      </p:sp>
      <p:sp>
        <p:nvSpPr>
          <p:cNvPr id="3" name="矩形 2"/>
          <p:cNvSpPr/>
          <p:nvPr/>
        </p:nvSpPr>
        <p:spPr>
          <a:xfrm>
            <a:off x="2752054" y="5343123"/>
            <a:ext cx="63449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altLang="zh-CN" sz="1800" dirty="0"/>
              <a:t>Santa Clara </a:t>
            </a:r>
            <a:r>
              <a:rPr lang="en-CA" altLang="zh-CN" sz="1800" dirty="0" err="1"/>
              <a:t>University</a:t>
            </a:r>
            <a:r>
              <a:rPr lang="en-CA" altLang="zh-CN" sz="1800" baseline="30000" dirty="0" err="1"/>
              <a:t>1</a:t>
            </a:r>
            <a:r>
              <a:rPr lang="en-CA" altLang="zh-CN" sz="1800" dirty="0"/>
              <a:t> and </a:t>
            </a:r>
            <a:r>
              <a:rPr lang="en-CA" altLang="zh-CN" sz="1800" dirty="0" err="1"/>
              <a:t>HiSilicon</a:t>
            </a:r>
            <a:r>
              <a:rPr lang="en-CA" altLang="zh-CN" sz="1800" dirty="0"/>
              <a:t> </a:t>
            </a:r>
            <a:r>
              <a:rPr lang="en-CA" altLang="zh-CN" sz="1800" dirty="0" err="1" smtClean="0"/>
              <a:t>Technologies</a:t>
            </a:r>
            <a:r>
              <a:rPr lang="en-CA" altLang="zh-CN" sz="1800" baseline="30000" dirty="0" err="1" smtClean="0"/>
              <a:t>2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日期占位符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altLang="zh-CN" smtClean="0">
              <a:latin typeface="FrutigerNext LT Medium"/>
            </a:endParaRPr>
          </a:p>
          <a:p>
            <a:r>
              <a:rPr lang="de-DE" altLang="zh-CN" smtClean="0">
                <a:latin typeface="FrutigerNext LT Medium"/>
              </a:rPr>
              <a:t>Page </a:t>
            </a:r>
            <a:fld id="{5DD8A2BC-BA5E-4FFD-985B-37737A479EF3}" type="slidenum">
              <a:rPr lang="de-DE" altLang="zh-CN" smtClean="0">
                <a:latin typeface="FrutigerNext LT Medium"/>
              </a:rPr>
              <a:pPr/>
              <a:t>10</a:t>
            </a:fld>
            <a:endParaRPr lang="en-GB" altLang="zh-CN" smtClean="0">
              <a:latin typeface="FrutigerNext LT Medium"/>
            </a:endParaRP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727075" y="320675"/>
            <a:ext cx="9410700" cy="754063"/>
          </a:xfrm>
        </p:spPr>
        <p:txBody>
          <a:bodyPr/>
          <a:lstStyle/>
          <a:p>
            <a:pPr eaLnBrk="1" hangingPunct="1"/>
            <a:r>
              <a:rPr lang="en-US" altLang="zh-CN" sz="3200" b="1" dirty="0" smtClean="0"/>
              <a:t>Spec. Changes</a:t>
            </a: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309563"/>
            <a:ext cx="317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133350" algn="l"/>
            <a:endParaRPr lang="zh-CN" altLang="zh-CN" sz="1800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4175125"/>
            <a:ext cx="3873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en-US" altLang="zh-CN" sz="1000">
                <a:cs typeface="Arial" charset="0"/>
              </a:rPr>
              <a:t>  </a:t>
            </a:r>
            <a:endParaRPr lang="en-US" altLang="zh-CN" sz="1800"/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238125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79" name="Rectangle 24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80" name="Rectangle 2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941" name="Rectangle 269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8943" name="Rectangle 271"/>
          <p:cNvSpPr>
            <a:spLocks noChangeArrowheads="1"/>
          </p:cNvSpPr>
          <p:nvPr/>
        </p:nvSpPr>
        <p:spPr bwMode="auto">
          <a:xfrm>
            <a:off x="0" y="3890963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" name="Rectangle 277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35" y="1505697"/>
            <a:ext cx="9813904" cy="5420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266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日期占位符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altLang="zh-CN" smtClean="0">
              <a:latin typeface="FrutigerNext LT Medium"/>
            </a:endParaRPr>
          </a:p>
          <a:p>
            <a:r>
              <a:rPr lang="de-DE" altLang="zh-CN" smtClean="0">
                <a:latin typeface="FrutigerNext LT Medium"/>
              </a:rPr>
              <a:t>Page </a:t>
            </a:r>
            <a:fld id="{3483C8BE-87F1-438D-92A7-D9150B63A359}" type="slidenum">
              <a:rPr lang="de-DE" altLang="zh-CN" smtClean="0">
                <a:latin typeface="FrutigerNext LT Medium"/>
              </a:rPr>
              <a:pPr/>
              <a:t>11</a:t>
            </a:fld>
            <a:endParaRPr lang="en-GB" altLang="zh-CN" smtClean="0">
              <a:latin typeface="FrutigerNext LT Medium"/>
            </a:endParaRPr>
          </a:p>
        </p:txBody>
      </p:sp>
      <p:sp>
        <p:nvSpPr>
          <p:cNvPr id="33794" name="Rectangle 8"/>
          <p:cNvSpPr>
            <a:spLocks noChangeArrowheads="1"/>
          </p:cNvSpPr>
          <p:nvPr/>
        </p:nvSpPr>
        <p:spPr bwMode="auto">
          <a:xfrm>
            <a:off x="0" y="0"/>
            <a:ext cx="10528300" cy="8001000"/>
          </a:xfrm>
          <a:prstGeom prst="rect">
            <a:avLst/>
          </a:prstGeom>
          <a:solidFill>
            <a:srgbClr val="A7A7A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zh-CN" altLang="en-US"/>
          </a:p>
        </p:txBody>
      </p:sp>
      <p:sp>
        <p:nvSpPr>
          <p:cNvPr id="33795" name="Text Box 6"/>
          <p:cNvSpPr txBox="1">
            <a:spLocks noChangeArrowheads="1"/>
          </p:cNvSpPr>
          <p:nvPr/>
        </p:nvSpPr>
        <p:spPr bwMode="auto">
          <a:xfrm>
            <a:off x="3824288" y="4721225"/>
            <a:ext cx="345598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defTabSz="1058863">
              <a:spcBef>
                <a:spcPct val="50000"/>
              </a:spcBef>
            </a:pPr>
            <a:r>
              <a:rPr lang="en-US" altLang="zh-CN" sz="4400" b="1">
                <a:solidFill>
                  <a:schemeClr val="bg1"/>
                </a:solidFill>
              </a:rPr>
              <a:t>Thank you!</a:t>
            </a:r>
          </a:p>
        </p:txBody>
      </p:sp>
      <p:grpSp>
        <p:nvGrpSpPr>
          <p:cNvPr id="33796" name="Group 13"/>
          <p:cNvGrpSpPr>
            <a:grpSpLocks/>
          </p:cNvGrpSpPr>
          <p:nvPr/>
        </p:nvGrpSpPr>
        <p:grpSpPr bwMode="auto">
          <a:xfrm>
            <a:off x="3763963" y="2122488"/>
            <a:ext cx="3197225" cy="2443162"/>
            <a:chOff x="2371" y="1337"/>
            <a:chExt cx="2014" cy="1539"/>
          </a:xfrm>
        </p:grpSpPr>
        <p:pic>
          <p:nvPicPr>
            <p:cNvPr id="33798" name="Picture 12" descr="风车"/>
            <p:cNvPicPr>
              <a:picLocks noChangeAspect="1" noChangeArrowheads="1"/>
            </p:cNvPicPr>
            <p:nvPr/>
          </p:nvPicPr>
          <p:blipFill>
            <a:blip r:embed="rId2"/>
            <a:srcRect l="17908" t="40828"/>
            <a:stretch>
              <a:fillRect/>
            </a:stretch>
          </p:blipFill>
          <p:spPr bwMode="auto">
            <a:xfrm>
              <a:off x="2404" y="1369"/>
              <a:ext cx="1956" cy="14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799" name="Rectangle 9"/>
            <p:cNvSpPr>
              <a:spLocks noChangeArrowheads="1"/>
            </p:cNvSpPr>
            <p:nvPr/>
          </p:nvSpPr>
          <p:spPr bwMode="auto">
            <a:xfrm>
              <a:off x="2371" y="1337"/>
              <a:ext cx="2014" cy="1539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/>
              <a:endParaRPr lang="zh-CN" altLang="en-US"/>
            </a:p>
          </p:txBody>
        </p:sp>
      </p:grpSp>
      <p:sp>
        <p:nvSpPr>
          <p:cNvPr id="33797" name="Text Box 10"/>
          <p:cNvSpPr txBox="1">
            <a:spLocks noChangeArrowheads="1"/>
          </p:cNvSpPr>
          <p:nvPr/>
        </p:nvSpPr>
        <p:spPr bwMode="auto">
          <a:xfrm>
            <a:off x="4400550" y="5513388"/>
            <a:ext cx="23764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defTabSz="1058863">
              <a:spcBef>
                <a:spcPct val="50000"/>
              </a:spcBef>
            </a:pPr>
            <a:r>
              <a:rPr lang="en-US" altLang="zh-CN" sz="1800">
                <a:solidFill>
                  <a:schemeClr val="bg1"/>
                </a:solidFill>
              </a:rPr>
              <a:t>www.hisilicon.com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日期占位符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altLang="zh-CN" smtClean="0">
              <a:latin typeface="FrutigerNext LT Medium"/>
            </a:endParaRPr>
          </a:p>
          <a:p>
            <a:r>
              <a:rPr lang="de-DE" altLang="zh-CN" smtClean="0">
                <a:latin typeface="FrutigerNext LT Medium"/>
              </a:rPr>
              <a:t>Page </a:t>
            </a:r>
            <a:fld id="{5DD8A2BC-BA5E-4FFD-985B-37737A479EF3}" type="slidenum">
              <a:rPr lang="de-DE" altLang="zh-CN" smtClean="0">
                <a:latin typeface="FrutigerNext LT Medium"/>
              </a:rPr>
              <a:pPr/>
              <a:t>2</a:t>
            </a:fld>
            <a:endParaRPr lang="en-GB" altLang="zh-CN" smtClean="0">
              <a:latin typeface="FrutigerNext LT Medium"/>
            </a:endParaRP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727075" y="320675"/>
            <a:ext cx="9410700" cy="754063"/>
          </a:xfrm>
        </p:spPr>
        <p:txBody>
          <a:bodyPr/>
          <a:lstStyle/>
          <a:p>
            <a:pPr lvl="0" eaLnBrk="1" hangingPunct="1"/>
            <a:r>
              <a:rPr lang="en-CA" altLang="zh-CN" sz="3200" b="1" dirty="0" smtClean="0"/>
              <a:t>Summary of Proposals </a:t>
            </a:r>
            <a:endParaRPr lang="en-US" altLang="zh-CN" sz="3200" b="1" dirty="0" smtClean="0"/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309563"/>
            <a:ext cx="317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133350" algn="l"/>
            <a:endParaRPr lang="zh-CN" altLang="zh-CN" sz="1800"/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238125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79" name="Rectangle 24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80" name="Rectangle 2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941" name="Rectangle 269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8943" name="Rectangle 271"/>
          <p:cNvSpPr>
            <a:spLocks noChangeArrowheads="1"/>
          </p:cNvSpPr>
          <p:nvPr/>
        </p:nvSpPr>
        <p:spPr bwMode="auto">
          <a:xfrm>
            <a:off x="0" y="490604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" name="Rectangle 277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618" y="895155"/>
            <a:ext cx="9256277" cy="3285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778753" y="6786828"/>
            <a:ext cx="84461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CA" altLang="zh-CN" sz="1800" dirty="0" smtClean="0"/>
              <a:t>Unified </a:t>
            </a:r>
            <a:r>
              <a:rPr lang="en-CA" altLang="zh-CN" sz="1800" dirty="0" err="1" smtClean="0"/>
              <a:t>solution1</a:t>
            </a:r>
            <a:r>
              <a:rPr lang="en-CA" altLang="zh-CN" sz="1800" dirty="0" smtClean="0"/>
              <a:t>(</a:t>
            </a:r>
            <a:r>
              <a:rPr lang="en-CA" altLang="zh-CN" sz="1800" dirty="0" err="1" smtClean="0"/>
              <a:t>JCT3V-J0040</a:t>
            </a:r>
            <a:r>
              <a:rPr lang="en-CA" altLang="zh-CN" sz="1800" dirty="0"/>
              <a:t>, 0054, </a:t>
            </a:r>
            <a:r>
              <a:rPr lang="en-CA" altLang="zh-CN" sz="1800" dirty="0" err="1"/>
              <a:t>0058p1&amp;2</a:t>
            </a:r>
            <a:r>
              <a:rPr lang="en-CA" altLang="zh-CN" sz="1800" dirty="0"/>
              <a:t>)can be </a:t>
            </a:r>
            <a:r>
              <a:rPr lang="en-CA" altLang="zh-CN" sz="1800" dirty="0" smtClean="0"/>
              <a:t>further </a:t>
            </a:r>
            <a:r>
              <a:rPr lang="en-CA" altLang="zh-CN" sz="1800" dirty="0"/>
              <a:t>unified with </a:t>
            </a:r>
            <a:r>
              <a:rPr lang="en-CA" altLang="zh-CN" sz="1800" dirty="0" err="1" smtClean="0"/>
              <a:t>JCT3V-J0065</a:t>
            </a:r>
            <a:r>
              <a:rPr lang="en-CA" altLang="zh-CN" sz="1800" dirty="0" smtClean="0"/>
              <a:t>(one </a:t>
            </a:r>
            <a:r>
              <a:rPr lang="en-CA" altLang="zh-CN" sz="1800" dirty="0"/>
              <a:t>pattern) to get more simplest solution.</a:t>
            </a:r>
            <a:endParaRPr lang="zh-CN" altLang="zh-CN" sz="1800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778753" y="4180520"/>
            <a:ext cx="958597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0" lvl="1" algn="l"/>
            <a:r>
              <a:rPr lang="en-US" altLang="zh-CN" sz="2000" dirty="0" err="1" smtClean="0"/>
              <a:t>Solution1</a:t>
            </a:r>
            <a:r>
              <a:rPr lang="en-US" altLang="zh-CN" sz="2000" dirty="0"/>
              <a:t> </a:t>
            </a:r>
            <a:r>
              <a:rPr lang="en-CA" altLang="zh-CN" sz="2000" dirty="0" smtClean="0"/>
              <a:t>(</a:t>
            </a:r>
            <a:r>
              <a:rPr lang="en-CA" altLang="zh-CN" sz="2000" dirty="0" err="1" smtClean="0"/>
              <a:t>JCT3V-J0040</a:t>
            </a:r>
            <a:r>
              <a:rPr lang="en-CA" altLang="zh-CN" sz="2000" dirty="0"/>
              <a:t>, 0054, </a:t>
            </a:r>
            <a:r>
              <a:rPr lang="en-CA" altLang="zh-CN" sz="2000" dirty="0" err="1" smtClean="0"/>
              <a:t>0058p1&amp;2</a:t>
            </a:r>
            <a:r>
              <a:rPr lang="en-CA" altLang="zh-CN" sz="2000" dirty="0" smtClean="0"/>
              <a:t>)</a:t>
            </a:r>
            <a:endParaRPr lang="en-US" altLang="zh-CN" sz="2000" dirty="0" smtClean="0"/>
          </a:p>
          <a:p>
            <a:pPr marL="342900" lvl="1" indent="-342900" algn="l">
              <a:buFont typeface="Wingdings" panose="05000000000000000000" pitchFamily="2" charset="2"/>
              <a:buChar char="l"/>
            </a:pPr>
            <a:r>
              <a:rPr lang="en-US" altLang="zh-CN" sz="2000" dirty="0" smtClean="0"/>
              <a:t> reduce candidate </a:t>
            </a:r>
            <a:r>
              <a:rPr lang="en-US" altLang="zh-CN" sz="2000" dirty="0" err="1" smtClean="0"/>
              <a:t>Num</a:t>
            </a:r>
            <a:r>
              <a:rPr lang="en-US" altLang="zh-CN" sz="2000" dirty="0" smtClean="0"/>
              <a:t> from 5 to 2</a:t>
            </a:r>
          </a:p>
          <a:p>
            <a:pPr marL="342900" lvl="1" indent="-342900" algn="l">
              <a:buFont typeface="Wingdings" panose="05000000000000000000" pitchFamily="2" charset="2"/>
              <a:buChar char="l"/>
            </a:pPr>
            <a:r>
              <a:rPr lang="en-US" altLang="zh-CN" sz="2000" dirty="0"/>
              <a:t> </a:t>
            </a:r>
            <a:r>
              <a:rPr lang="en-US" altLang="zh-CN" sz="2000" dirty="0" smtClean="0"/>
              <a:t>remove pruning  </a:t>
            </a:r>
          </a:p>
        </p:txBody>
      </p:sp>
      <p:sp>
        <p:nvSpPr>
          <p:cNvPr id="24" name="Rectangle 21"/>
          <p:cNvSpPr>
            <a:spLocks noChangeArrowheads="1"/>
          </p:cNvSpPr>
          <p:nvPr/>
        </p:nvSpPr>
        <p:spPr bwMode="auto">
          <a:xfrm>
            <a:off x="778753" y="5245744"/>
            <a:ext cx="958597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0" lvl="1" algn="l"/>
            <a:r>
              <a:rPr lang="en-US" altLang="zh-CN" sz="2000" dirty="0" err="1"/>
              <a:t>Solution2</a:t>
            </a:r>
            <a:r>
              <a:rPr lang="en-US" altLang="zh-CN" sz="2000" dirty="0"/>
              <a:t>: </a:t>
            </a:r>
            <a:r>
              <a:rPr lang="en-US" altLang="zh-CN" sz="2000" dirty="0" err="1" smtClean="0"/>
              <a:t>Solution1+J0065</a:t>
            </a:r>
            <a:endParaRPr lang="en-US" altLang="zh-CN" sz="2000" dirty="0" smtClean="0"/>
          </a:p>
          <a:p>
            <a:pPr marL="342900" lvl="1" indent="-342900" algn="l">
              <a:buFont typeface="Wingdings" panose="05000000000000000000" pitchFamily="2" charset="2"/>
              <a:buChar char="l"/>
            </a:pPr>
            <a:r>
              <a:rPr lang="en-US" altLang="zh-CN" sz="2000" dirty="0">
                <a:solidFill>
                  <a:schemeClr val="bg2"/>
                </a:solidFill>
              </a:rPr>
              <a:t>reduce candidate </a:t>
            </a:r>
            <a:r>
              <a:rPr lang="en-US" altLang="zh-CN" sz="2000" dirty="0" err="1">
                <a:solidFill>
                  <a:schemeClr val="bg2"/>
                </a:solidFill>
              </a:rPr>
              <a:t>Num</a:t>
            </a:r>
            <a:r>
              <a:rPr lang="en-US" altLang="zh-CN" sz="2000" dirty="0">
                <a:solidFill>
                  <a:schemeClr val="bg2"/>
                </a:solidFill>
              </a:rPr>
              <a:t> from 5 to 2</a:t>
            </a:r>
          </a:p>
          <a:p>
            <a:pPr marL="342900" lvl="1" indent="-342900" algn="l">
              <a:buFont typeface="Wingdings" panose="05000000000000000000" pitchFamily="2" charset="2"/>
              <a:buChar char="l"/>
            </a:pPr>
            <a:r>
              <a:rPr lang="en-US" altLang="zh-CN" sz="2000" dirty="0" smtClean="0">
                <a:solidFill>
                  <a:schemeClr val="bg2"/>
                </a:solidFill>
              </a:rPr>
              <a:t>remove </a:t>
            </a:r>
            <a:r>
              <a:rPr lang="en-US" altLang="zh-CN" sz="2000" dirty="0">
                <a:solidFill>
                  <a:schemeClr val="bg2"/>
                </a:solidFill>
              </a:rPr>
              <a:t>pruning </a:t>
            </a:r>
            <a:r>
              <a:rPr lang="en-US" altLang="zh-CN" sz="2000" dirty="0" smtClean="0">
                <a:solidFill>
                  <a:schemeClr val="bg2"/>
                </a:solidFill>
              </a:rPr>
              <a:t> </a:t>
            </a:r>
          </a:p>
          <a:p>
            <a:pPr marL="342900" lvl="1" indent="-342900" algn="l">
              <a:buFont typeface="Wingdings" panose="05000000000000000000" pitchFamily="2" charset="2"/>
              <a:buChar char="l"/>
            </a:pPr>
            <a:r>
              <a:rPr lang="en-US" altLang="zh-CN" sz="2000" dirty="0" smtClean="0"/>
              <a:t>Further </a:t>
            </a:r>
            <a:r>
              <a:rPr lang="en-US" altLang="zh-CN" sz="2000" dirty="0"/>
              <a:t>clean up on the candidate list </a:t>
            </a:r>
            <a:r>
              <a:rPr lang="en-US" altLang="zh-CN" sz="2000" dirty="0" smtClean="0"/>
              <a:t>derivation</a:t>
            </a:r>
            <a:endParaRPr lang="en-US" altLang="zh-CN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日期占位符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altLang="zh-CN" smtClean="0">
              <a:latin typeface="FrutigerNext LT Medium"/>
            </a:endParaRPr>
          </a:p>
          <a:p>
            <a:r>
              <a:rPr lang="de-DE" altLang="zh-CN" smtClean="0">
                <a:latin typeface="FrutigerNext LT Medium"/>
              </a:rPr>
              <a:t>Page </a:t>
            </a:r>
            <a:fld id="{5DD8A2BC-BA5E-4FFD-985B-37737A479EF3}" type="slidenum">
              <a:rPr lang="de-DE" altLang="zh-CN" smtClean="0">
                <a:latin typeface="FrutigerNext LT Medium"/>
              </a:rPr>
              <a:pPr/>
              <a:t>3</a:t>
            </a:fld>
            <a:endParaRPr lang="en-GB" altLang="zh-CN" smtClean="0">
              <a:latin typeface="FrutigerNext LT Medium"/>
            </a:endParaRP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727075" y="320675"/>
            <a:ext cx="9410700" cy="754063"/>
          </a:xfrm>
        </p:spPr>
        <p:txBody>
          <a:bodyPr/>
          <a:lstStyle/>
          <a:p>
            <a:pPr lvl="0" eaLnBrk="1" hangingPunct="1"/>
            <a:r>
              <a:rPr lang="en-CA" altLang="zh-CN" sz="3200" b="1" dirty="0" smtClean="0"/>
              <a:t>Unification Solution</a:t>
            </a:r>
            <a:endParaRPr lang="en-US" altLang="zh-CN" sz="3200" b="1" dirty="0" smtClean="0"/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309563"/>
            <a:ext cx="317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133350" algn="l"/>
            <a:endParaRPr lang="zh-CN" altLang="zh-CN" sz="1800"/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238125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79" name="Rectangle 24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80" name="Rectangle 2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81" name="Rectangle 21"/>
          <p:cNvSpPr>
            <a:spLocks noChangeArrowheads="1"/>
          </p:cNvSpPr>
          <p:nvPr/>
        </p:nvSpPr>
        <p:spPr bwMode="auto">
          <a:xfrm>
            <a:off x="465882" y="1153571"/>
            <a:ext cx="9585972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0" lvl="1" algn="l"/>
            <a:r>
              <a:rPr lang="en-US" altLang="zh-CN" sz="2000" dirty="0" smtClean="0"/>
              <a:t>In </a:t>
            </a:r>
            <a:r>
              <a:rPr lang="en-US" altLang="zh-CN" sz="2000" dirty="0" err="1" smtClean="0"/>
              <a:t>J0065</a:t>
            </a:r>
            <a:r>
              <a:rPr lang="en-US" altLang="zh-CN" sz="2000" dirty="0" smtClean="0"/>
              <a:t> </a:t>
            </a:r>
            <a:r>
              <a:rPr lang="en-US" altLang="zh-CN" sz="2000" dirty="0" err="1" smtClean="0"/>
              <a:t>Method1</a:t>
            </a:r>
            <a:r>
              <a:rPr lang="en-US" altLang="zh-CN" sz="2000" dirty="0" smtClean="0"/>
              <a:t>, with two candidate </a:t>
            </a:r>
            <a:r>
              <a:rPr lang="en-US" altLang="zh-CN" sz="2000" dirty="0"/>
              <a:t>positions as </a:t>
            </a:r>
            <a:r>
              <a:rPr lang="en-US" altLang="zh-CN" sz="2000" dirty="0" smtClean="0"/>
              <a:t>same as </a:t>
            </a:r>
            <a:r>
              <a:rPr lang="en-US" altLang="zh-CN" sz="2000" dirty="0" err="1" smtClean="0"/>
              <a:t>Solution1</a:t>
            </a:r>
            <a:r>
              <a:rPr lang="en-US" altLang="zh-CN" sz="2000" dirty="0" smtClean="0"/>
              <a:t>. as shown </a:t>
            </a:r>
            <a:r>
              <a:rPr lang="en-US" altLang="zh-CN" sz="2000" dirty="0"/>
              <a:t>in Figure </a:t>
            </a:r>
            <a:r>
              <a:rPr lang="en-US" altLang="zh-CN" sz="2000" dirty="0" smtClean="0"/>
              <a:t>2. </a:t>
            </a:r>
          </a:p>
          <a:p>
            <a:pPr marL="342900" lvl="1" indent="-342900" algn="l">
              <a:buFont typeface="Wingdings" panose="05000000000000000000" pitchFamily="2" charset="2"/>
              <a:buChar char="l"/>
            </a:pPr>
            <a:r>
              <a:rPr lang="en-US" altLang="zh-CN" sz="2000" dirty="0" err="1" smtClean="0"/>
              <a:t>single_sample_idx</a:t>
            </a:r>
            <a:r>
              <a:rPr lang="en-US" altLang="zh-CN" sz="2000" dirty="0" smtClean="0"/>
              <a:t> specifies the index of the single sample candidates</a:t>
            </a:r>
            <a:r>
              <a:rPr lang="en-US" altLang="zh-CN" sz="2000" dirty="0"/>
              <a:t> (A</a:t>
            </a:r>
            <a:r>
              <a:rPr lang="en-US" altLang="zh-CN" sz="2000" baseline="-25000" dirty="0"/>
              <a:t>n/2</a:t>
            </a:r>
            <a:r>
              <a:rPr lang="en-US" altLang="zh-CN" sz="2000" dirty="0"/>
              <a:t>/ </a:t>
            </a:r>
            <a:r>
              <a:rPr lang="en-US" altLang="zh-CN" sz="2000" dirty="0" err="1"/>
              <a:t>B</a:t>
            </a:r>
            <a:r>
              <a:rPr lang="en-US" altLang="zh-CN" sz="2000" baseline="-25000" dirty="0" err="1"/>
              <a:t>n</a:t>
            </a:r>
            <a:r>
              <a:rPr lang="en-US" altLang="zh-CN" sz="2000" baseline="-25000" dirty="0"/>
              <a:t>/2</a:t>
            </a:r>
            <a:r>
              <a:rPr lang="en-US" altLang="zh-CN" sz="2000" dirty="0" smtClean="0"/>
              <a:t>). </a:t>
            </a:r>
          </a:p>
          <a:p>
            <a:pPr marL="342900" lvl="1" indent="-342900" algn="l">
              <a:buFont typeface="Wingdings" panose="05000000000000000000" pitchFamily="2" charset="2"/>
              <a:buChar char="l"/>
            </a:pPr>
            <a:r>
              <a:rPr lang="en-US" altLang="zh-CN" sz="2000" dirty="0" err="1" smtClean="0"/>
              <a:t>DepthVal</a:t>
            </a:r>
            <a:r>
              <a:rPr lang="en-US" altLang="zh-CN" sz="2000" dirty="0" smtClean="0"/>
              <a:t> is set </a:t>
            </a:r>
            <a:r>
              <a:rPr lang="en-US" altLang="zh-CN" sz="2000" dirty="0"/>
              <a:t>to 128 (</a:t>
            </a:r>
            <a:r>
              <a:rPr lang="en-US" altLang="zh-CN" sz="2000" dirty="0" err="1"/>
              <a:t>2</a:t>
            </a:r>
            <a:r>
              <a:rPr lang="en-US" altLang="zh-CN" sz="2000" baseline="30000" dirty="0" err="1"/>
              <a:t>bitDepth</a:t>
            </a:r>
            <a:r>
              <a:rPr lang="en-US" altLang="zh-CN" sz="2000" baseline="30000" dirty="0"/>
              <a:t>-1</a:t>
            </a:r>
            <a:r>
              <a:rPr lang="en-US" altLang="zh-CN" sz="2000" dirty="0"/>
              <a:t> when </a:t>
            </a:r>
            <a:r>
              <a:rPr lang="en-US" altLang="zh-CN" sz="2000" dirty="0" err="1"/>
              <a:t>bitDepth</a:t>
            </a:r>
            <a:r>
              <a:rPr lang="en-US" altLang="zh-CN" sz="2000" dirty="0"/>
              <a:t>=8) </a:t>
            </a:r>
            <a:endParaRPr lang="en-US" altLang="zh-CN" sz="2000" dirty="0" smtClean="0"/>
          </a:p>
          <a:p>
            <a:pPr marL="342900" lvl="1" indent="-342900" algn="l">
              <a:buFont typeface="Wingdings" panose="05000000000000000000" pitchFamily="2" charset="2"/>
              <a:buChar char="l"/>
            </a:pPr>
            <a:r>
              <a:rPr lang="en-US" altLang="zh-CN" sz="2000" dirty="0" smtClean="0"/>
              <a:t>Checking </a:t>
            </a:r>
            <a:r>
              <a:rPr lang="en-US" altLang="zh-CN" sz="2000" dirty="0"/>
              <a:t>the </a:t>
            </a:r>
            <a:r>
              <a:rPr lang="en-US" altLang="zh-CN" sz="2000" dirty="0" err="1" smtClean="0"/>
              <a:t>availablity</a:t>
            </a:r>
            <a:r>
              <a:rPr lang="en-US" altLang="zh-CN" sz="2000" dirty="0" smtClean="0"/>
              <a:t> of the reference pixel (A</a:t>
            </a:r>
            <a:r>
              <a:rPr lang="en-US" altLang="zh-CN" sz="2000" baseline="-25000" dirty="0" smtClean="0"/>
              <a:t>n/2</a:t>
            </a:r>
            <a:r>
              <a:rPr lang="en-US" altLang="zh-CN" sz="2000" dirty="0" smtClean="0"/>
              <a:t>/ </a:t>
            </a:r>
            <a:r>
              <a:rPr lang="en-US" altLang="zh-CN" sz="2000" dirty="0" err="1"/>
              <a:t>B</a:t>
            </a:r>
            <a:r>
              <a:rPr lang="en-US" altLang="zh-CN" sz="2000" baseline="-25000" dirty="0" err="1"/>
              <a:t>n</a:t>
            </a:r>
            <a:r>
              <a:rPr lang="en-US" altLang="zh-CN" sz="2000" baseline="-25000" dirty="0"/>
              <a:t>/2</a:t>
            </a:r>
            <a:r>
              <a:rPr lang="en-US" altLang="zh-CN" sz="2000" dirty="0" smtClean="0"/>
              <a:t>),  </a:t>
            </a:r>
          </a:p>
          <a:p>
            <a:pPr marL="342900" lvl="1" indent="-342900" algn="l">
              <a:buFont typeface="Wingdings" panose="05000000000000000000" pitchFamily="2" charset="2"/>
              <a:buChar char="l"/>
            </a:pPr>
            <a:r>
              <a:rPr lang="en-US" altLang="zh-CN" sz="2000" dirty="0" smtClean="0"/>
              <a:t>If the reference pixel is available, </a:t>
            </a:r>
            <a:r>
              <a:rPr lang="en-US" altLang="zh-CN" sz="2000" dirty="0" err="1"/>
              <a:t>DepthVal</a:t>
            </a:r>
            <a:r>
              <a:rPr lang="en-US" altLang="zh-CN" sz="2000" dirty="0"/>
              <a:t> </a:t>
            </a:r>
            <a:r>
              <a:rPr lang="en-US" altLang="zh-CN" sz="2000" dirty="0" smtClean="0"/>
              <a:t>is equals to the available pixel, and </a:t>
            </a:r>
            <a:r>
              <a:rPr lang="en-US" altLang="zh-CN" sz="2000" dirty="0" err="1"/>
              <a:t>DepthVal</a:t>
            </a:r>
            <a:r>
              <a:rPr lang="en-US" altLang="zh-CN" sz="2000" dirty="0" smtClean="0"/>
              <a:t> is selected to </a:t>
            </a:r>
            <a:r>
              <a:rPr lang="en-US" altLang="zh-CN" sz="2000" dirty="0"/>
              <a:t>fill the current </a:t>
            </a:r>
            <a:r>
              <a:rPr lang="en-US" altLang="zh-CN" sz="2000" dirty="0" smtClean="0"/>
              <a:t>CU;</a:t>
            </a:r>
          </a:p>
          <a:p>
            <a:pPr marL="0" lvl="1" algn="l"/>
            <a:endParaRPr lang="en-US" altLang="zh-CN" sz="2000" dirty="0" smtClean="0"/>
          </a:p>
        </p:txBody>
      </p:sp>
      <p:sp>
        <p:nvSpPr>
          <p:cNvPr id="28941" name="Rectangle 269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" name="Rectangle 277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49935" y="6678062"/>
            <a:ext cx="1014095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en-US" altLang="zh-CN" sz="1600" b="1" dirty="0" err="1" smtClean="0"/>
              <a:t>Figure2</a:t>
            </a:r>
            <a:r>
              <a:rPr lang="en-US" altLang="zh-CN" sz="1600" b="1" dirty="0" smtClean="0"/>
              <a:t>      candidate positions (A</a:t>
            </a:r>
            <a:r>
              <a:rPr lang="en-US" altLang="zh-CN" sz="1600" b="1" baseline="-25000" dirty="0" smtClean="0"/>
              <a:t>n/2</a:t>
            </a:r>
            <a:r>
              <a:rPr lang="en-US" altLang="zh-CN" sz="1600" b="1" dirty="0"/>
              <a:t>, </a:t>
            </a:r>
            <a:r>
              <a:rPr lang="en-US" altLang="zh-CN" sz="1600" b="1" dirty="0" smtClean="0"/>
              <a:t>B</a:t>
            </a:r>
            <a:r>
              <a:rPr lang="en-US" altLang="zh-CN" sz="1600" b="1" baseline="-25000" dirty="0" smtClean="0"/>
              <a:t> </a:t>
            </a:r>
            <a:r>
              <a:rPr lang="en-US" altLang="zh-CN" sz="1600" b="1" baseline="-25000" dirty="0"/>
              <a:t>n/2</a:t>
            </a:r>
            <a:r>
              <a:rPr lang="en-US" altLang="zh-CN" sz="1600" b="1" dirty="0"/>
              <a:t>)</a:t>
            </a:r>
            <a:r>
              <a:rPr lang="en-CA" altLang="zh-CN" sz="1600" b="1" dirty="0"/>
              <a:t>.</a:t>
            </a:r>
            <a:endParaRPr lang="zh-CN" altLang="zh-CN" sz="1600" b="1" dirty="0"/>
          </a:p>
        </p:txBody>
      </p:sp>
      <p:pic>
        <p:nvPicPr>
          <p:cNvPr id="3074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3940" y="3760711"/>
            <a:ext cx="3095549" cy="2874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4959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日期占位符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altLang="zh-CN" smtClean="0">
              <a:latin typeface="FrutigerNext LT Medium"/>
            </a:endParaRPr>
          </a:p>
          <a:p>
            <a:r>
              <a:rPr lang="de-DE" altLang="zh-CN" smtClean="0">
                <a:latin typeface="FrutigerNext LT Medium"/>
              </a:rPr>
              <a:t>Page </a:t>
            </a:r>
            <a:fld id="{5DD8A2BC-BA5E-4FFD-985B-37737A479EF3}" type="slidenum">
              <a:rPr lang="de-DE" altLang="zh-CN" smtClean="0">
                <a:latin typeface="FrutigerNext LT Medium"/>
              </a:rPr>
              <a:pPr/>
              <a:t>4</a:t>
            </a:fld>
            <a:endParaRPr lang="en-GB" altLang="zh-CN" smtClean="0">
              <a:latin typeface="FrutigerNext LT Medium"/>
            </a:endParaRP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727075" y="320675"/>
            <a:ext cx="9410700" cy="754063"/>
          </a:xfrm>
        </p:spPr>
        <p:txBody>
          <a:bodyPr/>
          <a:lstStyle/>
          <a:p>
            <a:pPr lvl="0" eaLnBrk="1" hangingPunct="1"/>
            <a:r>
              <a:rPr lang="en-CA" altLang="zh-CN" sz="3200" b="1" dirty="0" smtClean="0"/>
              <a:t>Unification Solution</a:t>
            </a:r>
            <a:endParaRPr lang="en-US" altLang="zh-CN" sz="3200" b="1" dirty="0" smtClean="0"/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309563"/>
            <a:ext cx="317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133350" algn="l"/>
            <a:endParaRPr lang="zh-CN" altLang="zh-CN" sz="1800"/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238125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79" name="Rectangle 24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80" name="Rectangle 2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941" name="Rectangle 269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8943" name="Rectangle 271"/>
          <p:cNvSpPr>
            <a:spLocks noChangeArrowheads="1"/>
          </p:cNvSpPr>
          <p:nvPr/>
        </p:nvSpPr>
        <p:spPr bwMode="auto">
          <a:xfrm>
            <a:off x="0" y="490604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" name="Rectangle 277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70" y="1660240"/>
            <a:ext cx="9845598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9013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日期占位符 3"/>
          <p:cNvSpPr txBox="1">
            <a:spLocks noGrp="1"/>
          </p:cNvSpPr>
          <p:nvPr/>
        </p:nvSpPr>
        <p:spPr bwMode="auto">
          <a:xfrm>
            <a:off x="6919913" y="7467600"/>
            <a:ext cx="1233487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0" hangingPunct="0">
              <a:lnSpc>
                <a:spcPct val="85000"/>
              </a:lnSpc>
            </a:pPr>
            <a:endParaRPr lang="de-DE" altLang="zh-CN" sz="1200">
              <a:latin typeface="FrutigerNext LT Medium"/>
              <a:ea typeface="MS PGothic" pitchFamily="34" charset="-128"/>
            </a:endParaRPr>
          </a:p>
          <a:p>
            <a:pPr algn="l" eaLnBrk="0" hangingPunct="0">
              <a:lnSpc>
                <a:spcPct val="85000"/>
              </a:lnSpc>
            </a:pPr>
            <a:r>
              <a:rPr lang="de-DE" altLang="zh-CN" sz="1200">
                <a:latin typeface="FrutigerNext LT Medium"/>
                <a:ea typeface="MS PGothic" pitchFamily="34" charset="-128"/>
              </a:rPr>
              <a:t>Page </a:t>
            </a:r>
            <a:fld id="{95DBF26A-95B9-4442-BACD-4AFE8C903051}" type="slidenum">
              <a:rPr lang="de-DE" altLang="zh-CN" sz="1200">
                <a:latin typeface="FrutigerNext LT Medium"/>
                <a:ea typeface="MS PGothic" pitchFamily="34" charset="-128"/>
              </a:rPr>
              <a:pPr algn="l" eaLnBrk="0" hangingPunct="0">
                <a:lnSpc>
                  <a:spcPct val="85000"/>
                </a:lnSpc>
              </a:pPr>
              <a:t>5</a:t>
            </a:fld>
            <a:endParaRPr lang="en-GB" altLang="zh-CN" sz="1200">
              <a:latin typeface="FrutigerNext LT Medium"/>
              <a:ea typeface="MS PGothic" pitchFamily="34" charset="-128"/>
            </a:endParaRPr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27075" y="320675"/>
            <a:ext cx="9410700" cy="754063"/>
          </a:xfrm>
        </p:spPr>
        <p:txBody>
          <a:bodyPr/>
          <a:lstStyle/>
          <a:p>
            <a:pPr eaLnBrk="1" hangingPunct="1"/>
            <a:r>
              <a:rPr lang="en-US" altLang="zh-CN" sz="3200" b="1" dirty="0" smtClean="0"/>
              <a:t>Experimental results (</a:t>
            </a:r>
            <a:r>
              <a:rPr lang="en-US" altLang="zh-CN" sz="3200" b="1" dirty="0" err="1" smtClean="0"/>
              <a:t>Solution1&amp;2,CTC</a:t>
            </a:r>
            <a:r>
              <a:rPr lang="en-US" altLang="zh-CN" sz="3200" b="1" dirty="0" smtClean="0"/>
              <a:t>)</a:t>
            </a:r>
          </a:p>
        </p:txBody>
      </p:sp>
      <p:sp>
        <p:nvSpPr>
          <p:cNvPr id="40964" name="Rectangle 3"/>
          <p:cNvSpPr>
            <a:spLocks noChangeArrowheads="1"/>
          </p:cNvSpPr>
          <p:nvPr/>
        </p:nvSpPr>
        <p:spPr bwMode="auto">
          <a:xfrm>
            <a:off x="0" y="309563"/>
            <a:ext cx="317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133350" algn="l"/>
            <a:endParaRPr lang="zh-CN" altLang="zh-CN" sz="1800"/>
          </a:p>
        </p:txBody>
      </p:sp>
      <p:sp>
        <p:nvSpPr>
          <p:cNvPr id="40965" name="Rectangle 4"/>
          <p:cNvSpPr>
            <a:spLocks noChangeArrowheads="1"/>
          </p:cNvSpPr>
          <p:nvPr/>
        </p:nvSpPr>
        <p:spPr bwMode="auto">
          <a:xfrm>
            <a:off x="0" y="4175125"/>
            <a:ext cx="3873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en-US" altLang="zh-CN" sz="1000">
                <a:cs typeface="Arial" charset="0"/>
              </a:rPr>
              <a:t>  </a:t>
            </a:r>
            <a:endParaRPr lang="en-US" altLang="zh-CN" sz="1800"/>
          </a:p>
        </p:txBody>
      </p:sp>
      <p:sp>
        <p:nvSpPr>
          <p:cNvPr id="40966" name="Rectangle 5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40967" name="Rectangle 6"/>
          <p:cNvSpPr>
            <a:spLocks noChangeArrowheads="1"/>
          </p:cNvSpPr>
          <p:nvPr/>
        </p:nvSpPr>
        <p:spPr bwMode="auto">
          <a:xfrm>
            <a:off x="0" y="238125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40968" name="Rectangle 24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40969" name="Rectangle 2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01478" y="2048902"/>
            <a:ext cx="7200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hangingPunct="0"/>
            <a:r>
              <a:rPr lang="en-US" altLang="zh-CN" sz="1600" b="1" dirty="0" err="1" smtClean="0"/>
              <a:t>s1</a:t>
            </a:r>
            <a:endParaRPr lang="zh-CN" altLang="zh-CN" sz="1600" b="1" dirty="0"/>
          </a:p>
        </p:txBody>
      </p:sp>
      <p:sp>
        <p:nvSpPr>
          <p:cNvPr id="16" name="矩形 15"/>
          <p:cNvSpPr/>
          <p:nvPr/>
        </p:nvSpPr>
        <p:spPr>
          <a:xfrm>
            <a:off x="140540" y="4900600"/>
            <a:ext cx="4936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hangingPunct="0"/>
            <a:r>
              <a:rPr lang="en-US" altLang="zh-CN" sz="1600" b="1" dirty="0" err="1" smtClean="0"/>
              <a:t>S2</a:t>
            </a:r>
            <a:endParaRPr lang="zh-CN" altLang="zh-CN" sz="1600" b="1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350" y="914483"/>
            <a:ext cx="9076314" cy="3195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图片 1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558" y="4191400"/>
            <a:ext cx="9099106" cy="3276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52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日期占位符 3"/>
          <p:cNvSpPr txBox="1">
            <a:spLocks noGrp="1"/>
          </p:cNvSpPr>
          <p:nvPr/>
        </p:nvSpPr>
        <p:spPr bwMode="auto">
          <a:xfrm>
            <a:off x="6919913" y="7467600"/>
            <a:ext cx="1233487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0" hangingPunct="0">
              <a:lnSpc>
                <a:spcPct val="85000"/>
              </a:lnSpc>
            </a:pPr>
            <a:endParaRPr lang="de-DE" altLang="zh-CN" sz="1200">
              <a:latin typeface="FrutigerNext LT Medium"/>
              <a:ea typeface="MS PGothic" pitchFamily="34" charset="-128"/>
            </a:endParaRPr>
          </a:p>
          <a:p>
            <a:pPr algn="l" eaLnBrk="0" hangingPunct="0">
              <a:lnSpc>
                <a:spcPct val="85000"/>
              </a:lnSpc>
            </a:pPr>
            <a:r>
              <a:rPr lang="de-DE" altLang="zh-CN" sz="1200">
                <a:latin typeface="FrutigerNext LT Medium"/>
                <a:ea typeface="MS PGothic" pitchFamily="34" charset="-128"/>
              </a:rPr>
              <a:t>Page </a:t>
            </a:r>
            <a:fld id="{95DBF26A-95B9-4442-BACD-4AFE8C903051}" type="slidenum">
              <a:rPr lang="de-DE" altLang="zh-CN" sz="1200">
                <a:latin typeface="FrutigerNext LT Medium"/>
                <a:ea typeface="MS PGothic" pitchFamily="34" charset="-128"/>
              </a:rPr>
              <a:pPr algn="l" eaLnBrk="0" hangingPunct="0">
                <a:lnSpc>
                  <a:spcPct val="85000"/>
                </a:lnSpc>
              </a:pPr>
              <a:t>6</a:t>
            </a:fld>
            <a:endParaRPr lang="en-GB" altLang="zh-CN" sz="1200">
              <a:latin typeface="FrutigerNext LT Medium"/>
              <a:ea typeface="MS PGothic" pitchFamily="34" charset="-128"/>
            </a:endParaRPr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27075" y="320675"/>
            <a:ext cx="9410700" cy="754063"/>
          </a:xfrm>
        </p:spPr>
        <p:txBody>
          <a:bodyPr/>
          <a:lstStyle/>
          <a:p>
            <a:pPr eaLnBrk="1" hangingPunct="1"/>
            <a:r>
              <a:rPr lang="en-US" altLang="zh-CN" sz="3200" b="1" dirty="0"/>
              <a:t>Experimental results </a:t>
            </a:r>
            <a:r>
              <a:rPr lang="en-US" altLang="zh-CN" sz="2800" b="1" dirty="0"/>
              <a:t>(</a:t>
            </a:r>
            <a:r>
              <a:rPr lang="en-US" altLang="zh-CN" sz="2800" b="1" dirty="0" err="1" smtClean="0"/>
              <a:t>Solution2</a:t>
            </a:r>
            <a:r>
              <a:rPr lang="en-US" altLang="zh-CN" sz="2800" b="1" dirty="0" smtClean="0"/>
              <a:t> vs. </a:t>
            </a:r>
            <a:r>
              <a:rPr lang="en-US" altLang="zh-CN" sz="2800" b="1" dirty="0" err="1" smtClean="0"/>
              <a:t>Solution1,CTC</a:t>
            </a:r>
            <a:r>
              <a:rPr lang="en-US" altLang="zh-CN" sz="2800" b="1" dirty="0" smtClean="0"/>
              <a:t>)</a:t>
            </a:r>
          </a:p>
        </p:txBody>
      </p:sp>
      <p:sp>
        <p:nvSpPr>
          <p:cNvPr id="40964" name="Rectangle 3"/>
          <p:cNvSpPr>
            <a:spLocks noChangeArrowheads="1"/>
          </p:cNvSpPr>
          <p:nvPr/>
        </p:nvSpPr>
        <p:spPr bwMode="auto">
          <a:xfrm>
            <a:off x="0" y="309563"/>
            <a:ext cx="317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133350" algn="l"/>
            <a:endParaRPr lang="zh-CN" altLang="zh-CN" sz="1800"/>
          </a:p>
        </p:txBody>
      </p:sp>
      <p:sp>
        <p:nvSpPr>
          <p:cNvPr id="40966" name="Rectangle 5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40967" name="Rectangle 6"/>
          <p:cNvSpPr>
            <a:spLocks noChangeArrowheads="1"/>
          </p:cNvSpPr>
          <p:nvPr/>
        </p:nvSpPr>
        <p:spPr bwMode="auto">
          <a:xfrm>
            <a:off x="0" y="238125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40968" name="Rectangle 24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40969" name="Rectangle 2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1218971" y="6136460"/>
            <a:ext cx="59406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hangingPunct="0"/>
            <a:r>
              <a:rPr lang="en-US" altLang="zh-CN" sz="1600" b="1" dirty="0" err="1" smtClean="0"/>
              <a:t>Solution2</a:t>
            </a:r>
            <a:r>
              <a:rPr lang="en-US" altLang="zh-CN" sz="1600" b="1" dirty="0" smtClean="0"/>
              <a:t> show slight coding gain compared to </a:t>
            </a:r>
            <a:r>
              <a:rPr lang="en-US" altLang="zh-CN" sz="1600" b="1" dirty="0" err="1" smtClean="0"/>
              <a:t>Solution1</a:t>
            </a:r>
            <a:r>
              <a:rPr lang="en-US" altLang="zh-CN" sz="1600" b="1" dirty="0" smtClean="0"/>
              <a:t> </a:t>
            </a:r>
            <a:endParaRPr lang="zh-CN" altLang="zh-CN" sz="1600" b="1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3700" y="1660239"/>
            <a:ext cx="8410310" cy="4095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270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日期占位符 3"/>
          <p:cNvSpPr txBox="1">
            <a:spLocks noGrp="1"/>
          </p:cNvSpPr>
          <p:nvPr/>
        </p:nvSpPr>
        <p:spPr bwMode="auto">
          <a:xfrm>
            <a:off x="6919913" y="7467600"/>
            <a:ext cx="1233487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0" hangingPunct="0">
              <a:lnSpc>
                <a:spcPct val="85000"/>
              </a:lnSpc>
            </a:pPr>
            <a:endParaRPr lang="de-DE" altLang="zh-CN" sz="1200">
              <a:latin typeface="FrutigerNext LT Medium"/>
              <a:ea typeface="MS PGothic" pitchFamily="34" charset="-128"/>
            </a:endParaRPr>
          </a:p>
          <a:p>
            <a:pPr algn="l" eaLnBrk="0" hangingPunct="0">
              <a:lnSpc>
                <a:spcPct val="85000"/>
              </a:lnSpc>
            </a:pPr>
            <a:r>
              <a:rPr lang="de-DE" altLang="zh-CN" sz="1200">
                <a:latin typeface="FrutigerNext LT Medium"/>
                <a:ea typeface="MS PGothic" pitchFamily="34" charset="-128"/>
              </a:rPr>
              <a:t>Page </a:t>
            </a:r>
            <a:fld id="{95DBF26A-95B9-4442-BACD-4AFE8C903051}" type="slidenum">
              <a:rPr lang="de-DE" altLang="zh-CN" sz="1200">
                <a:latin typeface="FrutigerNext LT Medium"/>
                <a:ea typeface="MS PGothic" pitchFamily="34" charset="-128"/>
              </a:rPr>
              <a:pPr algn="l" eaLnBrk="0" hangingPunct="0">
                <a:lnSpc>
                  <a:spcPct val="85000"/>
                </a:lnSpc>
              </a:pPr>
              <a:t>7</a:t>
            </a:fld>
            <a:endParaRPr lang="en-GB" altLang="zh-CN" sz="1200">
              <a:latin typeface="FrutigerNext LT Medium"/>
              <a:ea typeface="MS PGothic" pitchFamily="34" charset="-128"/>
            </a:endParaRPr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27075" y="320675"/>
            <a:ext cx="9410700" cy="754063"/>
          </a:xfrm>
        </p:spPr>
        <p:txBody>
          <a:bodyPr/>
          <a:lstStyle/>
          <a:p>
            <a:pPr eaLnBrk="1" hangingPunct="1"/>
            <a:r>
              <a:rPr lang="en-US" altLang="zh-CN" sz="3200" b="1" dirty="0"/>
              <a:t>Experimental results (</a:t>
            </a:r>
            <a:r>
              <a:rPr lang="en-US" altLang="zh-CN" sz="3200" b="1" dirty="0" err="1" smtClean="0"/>
              <a:t>Solution1&amp;2,AI</a:t>
            </a:r>
            <a:r>
              <a:rPr lang="en-US" altLang="zh-CN" sz="3200" b="1" dirty="0" smtClean="0"/>
              <a:t>)</a:t>
            </a:r>
          </a:p>
        </p:txBody>
      </p:sp>
      <p:sp>
        <p:nvSpPr>
          <p:cNvPr id="40964" name="Rectangle 3"/>
          <p:cNvSpPr>
            <a:spLocks noChangeArrowheads="1"/>
          </p:cNvSpPr>
          <p:nvPr/>
        </p:nvSpPr>
        <p:spPr bwMode="auto">
          <a:xfrm>
            <a:off x="0" y="309563"/>
            <a:ext cx="317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133350" algn="l"/>
            <a:endParaRPr lang="zh-CN" altLang="zh-CN" sz="1800"/>
          </a:p>
        </p:txBody>
      </p:sp>
      <p:sp>
        <p:nvSpPr>
          <p:cNvPr id="40966" name="Rectangle 5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40967" name="Rectangle 6"/>
          <p:cNvSpPr>
            <a:spLocks noChangeArrowheads="1"/>
          </p:cNvSpPr>
          <p:nvPr/>
        </p:nvSpPr>
        <p:spPr bwMode="auto">
          <a:xfrm>
            <a:off x="0" y="238125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40968" name="Rectangle 24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40969" name="Rectangle 2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38726" y="2048902"/>
            <a:ext cx="7200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hangingPunct="0"/>
            <a:r>
              <a:rPr lang="en-US" altLang="zh-CN" sz="1600" b="1" dirty="0" err="1" smtClean="0"/>
              <a:t>S1</a:t>
            </a:r>
            <a:endParaRPr lang="zh-CN" altLang="zh-CN" sz="1600" b="1" dirty="0"/>
          </a:p>
        </p:txBody>
      </p:sp>
      <p:sp>
        <p:nvSpPr>
          <p:cNvPr id="16" name="矩形 15"/>
          <p:cNvSpPr/>
          <p:nvPr/>
        </p:nvSpPr>
        <p:spPr>
          <a:xfrm>
            <a:off x="140540" y="4900600"/>
            <a:ext cx="4936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hangingPunct="0"/>
            <a:r>
              <a:rPr lang="en-US" altLang="zh-CN" sz="1600" b="1" dirty="0" err="1" smtClean="0"/>
              <a:t>S2</a:t>
            </a:r>
            <a:endParaRPr lang="zh-CN" altLang="zh-CN" sz="16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665" y="895317"/>
            <a:ext cx="9007486" cy="318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1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847" y="4315535"/>
            <a:ext cx="8990304" cy="30603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0126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日期占位符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altLang="zh-CN" smtClean="0">
              <a:latin typeface="FrutigerNext LT Medium"/>
            </a:endParaRPr>
          </a:p>
          <a:p>
            <a:r>
              <a:rPr lang="de-DE" altLang="zh-CN" smtClean="0">
                <a:latin typeface="FrutigerNext LT Medium"/>
              </a:rPr>
              <a:t>Page </a:t>
            </a:r>
            <a:fld id="{5DD8A2BC-BA5E-4FFD-985B-37737A479EF3}" type="slidenum">
              <a:rPr lang="de-DE" altLang="zh-CN" smtClean="0">
                <a:latin typeface="FrutigerNext LT Medium"/>
              </a:rPr>
              <a:pPr/>
              <a:t>8</a:t>
            </a:fld>
            <a:endParaRPr lang="en-GB" altLang="zh-CN" smtClean="0">
              <a:latin typeface="FrutigerNext LT Medium"/>
            </a:endParaRP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727075" y="320675"/>
            <a:ext cx="9410700" cy="754063"/>
          </a:xfrm>
        </p:spPr>
        <p:txBody>
          <a:bodyPr/>
          <a:lstStyle/>
          <a:p>
            <a:pPr eaLnBrk="1" hangingPunct="1"/>
            <a:r>
              <a:rPr lang="en-US" altLang="zh-CN" sz="3200" b="1" dirty="0" smtClean="0"/>
              <a:t>Spec. Changes</a:t>
            </a: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309563"/>
            <a:ext cx="317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133350" algn="l"/>
            <a:endParaRPr lang="zh-CN" altLang="zh-CN" sz="1800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4175125"/>
            <a:ext cx="3873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en-US" altLang="zh-CN" sz="1000">
                <a:cs typeface="Arial" charset="0"/>
              </a:rPr>
              <a:t>  </a:t>
            </a:r>
            <a:endParaRPr lang="en-US" altLang="zh-CN" sz="1800"/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238125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79" name="Rectangle 24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80" name="Rectangle 2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941" name="Rectangle 269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8943" name="Rectangle 271"/>
          <p:cNvSpPr>
            <a:spLocks noChangeArrowheads="1"/>
          </p:cNvSpPr>
          <p:nvPr/>
        </p:nvSpPr>
        <p:spPr bwMode="auto">
          <a:xfrm>
            <a:off x="0" y="3890963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" name="Rectangle 277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0" y="1431307"/>
            <a:ext cx="9754944" cy="5487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291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日期占位符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altLang="zh-CN" smtClean="0">
              <a:latin typeface="FrutigerNext LT Medium"/>
            </a:endParaRPr>
          </a:p>
          <a:p>
            <a:r>
              <a:rPr lang="de-DE" altLang="zh-CN" smtClean="0">
                <a:latin typeface="FrutigerNext LT Medium"/>
              </a:rPr>
              <a:t>Page </a:t>
            </a:r>
            <a:fld id="{5DD8A2BC-BA5E-4FFD-985B-37737A479EF3}" type="slidenum">
              <a:rPr lang="de-DE" altLang="zh-CN" smtClean="0">
                <a:latin typeface="FrutigerNext LT Medium"/>
              </a:rPr>
              <a:pPr/>
              <a:t>9</a:t>
            </a:fld>
            <a:endParaRPr lang="en-GB" altLang="zh-CN" smtClean="0">
              <a:latin typeface="FrutigerNext LT Medium"/>
            </a:endParaRP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727075" y="320675"/>
            <a:ext cx="9410700" cy="754063"/>
          </a:xfrm>
        </p:spPr>
        <p:txBody>
          <a:bodyPr/>
          <a:lstStyle/>
          <a:p>
            <a:pPr eaLnBrk="1" hangingPunct="1"/>
            <a:r>
              <a:rPr lang="en-US" altLang="zh-CN" sz="3200" b="1" dirty="0" smtClean="0"/>
              <a:t>Spec. Changes</a:t>
            </a: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309563"/>
            <a:ext cx="317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133350" algn="l"/>
            <a:endParaRPr lang="zh-CN" altLang="zh-CN" sz="1800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4175125"/>
            <a:ext cx="3873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r>
              <a:rPr lang="en-US" altLang="zh-CN" sz="1000">
                <a:cs typeface="Arial" charset="0"/>
              </a:rPr>
              <a:t>  </a:t>
            </a:r>
            <a:endParaRPr lang="en-US" altLang="zh-CN" sz="1800"/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238125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79" name="Rectangle 24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680" name="Rectangle 2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/>
            <a:endParaRPr lang="zh-CN" altLang="en-US"/>
          </a:p>
        </p:txBody>
      </p:sp>
      <p:sp>
        <p:nvSpPr>
          <p:cNvPr id="28941" name="Rectangle 269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8943" name="Rectangle 271"/>
          <p:cNvSpPr>
            <a:spLocks noChangeArrowheads="1"/>
          </p:cNvSpPr>
          <p:nvPr/>
        </p:nvSpPr>
        <p:spPr bwMode="auto">
          <a:xfrm>
            <a:off x="0" y="3890963"/>
            <a:ext cx="105283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2" name="Rectangle 277"/>
          <p:cNvSpPr>
            <a:spLocks noChangeArrowheads="1"/>
          </p:cNvSpPr>
          <p:nvPr/>
        </p:nvSpPr>
        <p:spPr bwMode="auto">
          <a:xfrm>
            <a:off x="0" y="0"/>
            <a:ext cx="105283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347" y="1310734"/>
            <a:ext cx="9654915" cy="5480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2962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588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5660</TotalTime>
  <Words>273</Words>
  <Application>Microsoft Office PowerPoint</Application>
  <PresentationFormat>自定义</PresentationFormat>
  <Paragraphs>67</Paragraphs>
  <Slides>11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3" baseType="lpstr">
      <vt:lpstr>默认设计模板</vt:lpstr>
      <vt:lpstr>CorelDRAW</vt:lpstr>
      <vt:lpstr>PowerPoint 演示文稿</vt:lpstr>
      <vt:lpstr>Summary of Proposals </vt:lpstr>
      <vt:lpstr>Unification Solution</vt:lpstr>
      <vt:lpstr>Unification Solution</vt:lpstr>
      <vt:lpstr>Experimental results (Solution1&amp;2,CTC)</vt:lpstr>
      <vt:lpstr>Experimental results (Solution2 vs. Solution1,CTC)</vt:lpstr>
      <vt:lpstr>Experimental results (Solution1&amp;2,AI)</vt:lpstr>
      <vt:lpstr>Spec. Changes</vt:lpstr>
      <vt:lpstr>Spec. Changes</vt:lpstr>
      <vt:lpstr>Spec. Changes</vt:lpstr>
      <vt:lpstr>PowerPoint 演示文稿</vt:lpstr>
    </vt:vector>
  </TitlesOfParts>
  <Company>Hisilicon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Macroblock-level Adaptive Frequency Weighting</dc:title>
  <dc:creator>Jianhua Zheng</dc:creator>
  <cp:lastModifiedBy>Jianhua Zheng</cp:lastModifiedBy>
  <cp:revision>283</cp:revision>
  <cp:lastPrinted>2011-11-22T12:03:15Z</cp:lastPrinted>
  <dcterms:created xsi:type="dcterms:W3CDTF">2006-12-04T08:10:34Z</dcterms:created>
  <dcterms:modified xsi:type="dcterms:W3CDTF">2014-10-23T14:01:33Z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flag">
    <vt:lpwstr>1246144182</vt:lpwstr>
  </property>
</Properties>
</file>