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67" r:id="rId3"/>
    <p:sldId id="268" r:id="rId4"/>
    <p:sldId id="269" r:id="rId5"/>
  </p:sldIdLst>
  <p:sldSz cx="9144000" cy="6858000" type="screen4x3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30" autoAdjust="0"/>
  </p:normalViewPr>
  <p:slideViewPr>
    <p:cSldViewPr>
      <p:cViewPr varScale="1">
        <p:scale>
          <a:sx n="56" d="100"/>
          <a:sy n="56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8" d="100"/>
          <a:sy n="118" d="100"/>
        </p:scale>
        <p:origin x="-2100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323B0-FBD5-46D4-946B-074B95DA792B}" type="datetimeFigureOut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A0750-1903-41B8-BB07-110696984E2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E7163-94AE-4300-827F-88C3D6BE14C7}" type="datetimeFigureOut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05CA0-C495-4601-B8C8-F057772989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1">
          <a:blip r:embed="rId2" cstate="print">
            <a:lum/>
          </a:blip>
          <a:srcRect/>
          <a:tile tx="-381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941385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714752"/>
            <a:ext cx="6400800" cy="13287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9" name="그림 8" descr="그s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146599" y="5500702"/>
            <a:ext cx="2850801" cy="4533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8524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85F82-19A6-4824-8C5B-C4AAA816C9BD}" type="datetime1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9675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91D7E-FC2B-415E-AA1E-FDE4AF2CC59D}" type="datetime1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03831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1406" y="142852"/>
            <a:ext cx="8858312" cy="511156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50072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en-US" altLang="ko-KR" dirty="0" smtClean="0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144172" y="714356"/>
            <a:ext cx="8856984" cy="0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그s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0418" y="6500834"/>
            <a:ext cx="1625500" cy="2585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71809845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 cstate="print">
            <a:lum/>
          </a:blip>
          <a:srcRect/>
          <a:tile tx="-381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 userDrawn="1"/>
        </p:nvCxnSpPr>
        <p:spPr>
          <a:xfrm>
            <a:off x="2143108" y="3571876"/>
            <a:ext cx="4929222" cy="1588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685800" y="2630491"/>
            <a:ext cx="7772400" cy="941385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9780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14282" y="857232"/>
            <a:ext cx="4281518" cy="5500726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281518" cy="5500726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defRPr lang="ko-KR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29207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71406" y="142852"/>
            <a:ext cx="8858312" cy="511156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144172" y="714356"/>
            <a:ext cx="8856984" cy="0"/>
          </a:xfrm>
          <a:prstGeom prst="line">
            <a:avLst/>
          </a:prstGeom>
          <a:ln w="38100">
            <a:solidFill>
              <a:srgbClr val="A500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 descr="그s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0418" y="6500834"/>
            <a:ext cx="1625500" cy="2585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151968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782F-3E40-4D73-A103-890D41F78814}" type="datetime1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569893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4BDC-EA0B-407A-941C-E98D21F212DB}" type="datetime1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5394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47493-89FB-44FD-B765-8869049A8F57}" type="datetime1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616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B60B-1D15-4141-A691-37A8A610E20A}" type="datetime1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7256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9B051-20F9-4BF2-AC06-AFAB6D02F619}" type="datetime1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8858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85E18-8ED0-4ED6-8ACB-DC3E4603AD17}" type="datetime1">
              <a:rPr lang="ko-KR" altLang="en-US" smtClean="0"/>
              <a:pPr/>
              <a:t>2014-10-16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789EF-9348-4CD9-BC54-DA28951D8B2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0441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Clipping for candidate index of single depth mode</a:t>
            </a:r>
            <a:br>
              <a:rPr lang="en-US" altLang="ko-KR" dirty="0" smtClean="0"/>
            </a:br>
            <a:r>
              <a:rPr lang="en-US" altLang="ko-KR" smtClean="0"/>
              <a:t/>
            </a:r>
            <a:br>
              <a:rPr lang="en-US" altLang="ko-KR" smtClean="0"/>
            </a:br>
            <a:r>
              <a:rPr lang="en-US" altLang="ko-KR" smtClean="0"/>
              <a:t>JCT3V-J0052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en-US" altLang="ko-KR" dirty="0" smtClean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Single depth mode</a:t>
            </a:r>
          </a:p>
          <a:p>
            <a:pPr lvl="1"/>
            <a:r>
              <a:rPr lang="en-US" altLang="ko-KR" sz="2800" dirty="0" smtClean="0"/>
              <a:t>Reconstruction of the current CU by a single sample value</a:t>
            </a:r>
          </a:p>
          <a:p>
            <a:pPr lvl="1"/>
            <a:endParaRPr lang="en-US" altLang="ko-KR" sz="2800" dirty="0" smtClean="0"/>
          </a:p>
          <a:p>
            <a:pPr lvl="1"/>
            <a:r>
              <a:rPr lang="en-US" altLang="ko-KR" sz="2800" dirty="0" smtClean="0"/>
              <a:t>A sample candidate list is constructed</a:t>
            </a:r>
          </a:p>
          <a:p>
            <a:pPr lvl="1"/>
            <a:endParaRPr lang="en-US" altLang="zh-TW" sz="2800" dirty="0" smtClean="0"/>
          </a:p>
          <a:p>
            <a:pPr lvl="1"/>
            <a:r>
              <a:rPr lang="en-US" altLang="zh-TW" sz="2800" dirty="0" smtClean="0"/>
              <a:t>A candidate index is encoded to indicate the sample values for the current CU</a:t>
            </a:r>
            <a:endParaRPr lang="en-US" altLang="ko-KR" sz="2800" dirty="0" smtClean="0"/>
          </a:p>
          <a:p>
            <a:pPr lvl="1"/>
            <a:endParaRPr lang="ko-KR" altLang="en-US" sz="28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2</a:t>
            </a:fld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Sample candidate list generation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Filling the entry for list with 0 or 1 entry</a:t>
            </a:r>
          </a:p>
          <a:p>
            <a:pPr lvl="1"/>
            <a:r>
              <a:rPr lang="en-US" altLang="ko-KR" dirty="0" smtClean="0"/>
              <a:t>Offset candidate (available sample +1)</a:t>
            </a:r>
          </a:p>
          <a:p>
            <a:pPr lvl="1"/>
            <a:r>
              <a:rPr lang="en-US" altLang="ko-KR" dirty="0" smtClean="0"/>
              <a:t>Half dynamic range value (e.g. 128 for 8bits)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Unintended bugs on offset candidate</a:t>
            </a:r>
          </a:p>
          <a:p>
            <a:pPr lvl="1"/>
            <a:r>
              <a:rPr lang="en-US" altLang="ko-KR" dirty="0" smtClean="0"/>
              <a:t>It can excess the dynamic range.</a:t>
            </a:r>
          </a:p>
          <a:p>
            <a:pPr lvl="1"/>
            <a:r>
              <a:rPr lang="en-US" altLang="ko-KR" dirty="0" smtClean="0"/>
              <a:t>Clipping operation for the offset candidate is required.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3</a:t>
            </a:fld>
            <a:endParaRPr lang="en-US" altLang="ko-KR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42910" y="3714752"/>
            <a:ext cx="7906332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tabLst>
                <a:tab pos="354013" algn="l"/>
              </a:tabLst>
            </a:pP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numCand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 = 0</a:t>
            </a:r>
            <a:b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	for( 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 = 0; 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 &lt; 5; 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++ )</a:t>
            </a:r>
            <a:b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		if ( 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availableFlag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 ]  &amp;&amp; 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numCand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 &lt; 2 ) </a:t>
            </a:r>
            <a:b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sampleCandList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numCand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++ ] = 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predSample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 ]</a:t>
            </a:r>
            <a:b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	if( 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numCand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  = =  0 )</a:t>
            </a:r>
            <a:b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sampleCandList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numCand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++ ] = ( 1  &lt;&lt;  ( 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BitDepth</a:t>
            </a:r>
            <a:r>
              <a:rPr lang="en-GB" altLang="ko-KR" sz="1400" baseline="-250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 − 1 ) )</a:t>
            </a:r>
            <a:b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	if( 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numCand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  = =  1 )</a:t>
            </a:r>
            <a:b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sampleCandList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[ </a:t>
            </a:r>
            <a:r>
              <a:rPr lang="en-GB" altLang="ko-KR" sz="1400" dirty="0" err="1" smtClean="0">
                <a:latin typeface="Times New Roman" pitchFamily="18" charset="0"/>
                <a:cs typeface="Times New Roman" pitchFamily="18" charset="0"/>
              </a:rPr>
              <a:t>numCand</a:t>
            </a:r>
            <a:r>
              <a:rPr lang="en-GB" altLang="ko-KR" sz="1400" dirty="0" smtClean="0">
                <a:latin typeface="Times New Roman" pitchFamily="18" charset="0"/>
                <a:cs typeface="Times New Roman" pitchFamily="18" charset="0"/>
              </a:rPr>
              <a:t>++ ] = </a:t>
            </a:r>
            <a:r>
              <a:rPr lang="en-US" altLang="ko-KR" sz="1400" b="1" u="sng" dirty="0" smtClean="0">
                <a:latin typeface="Times New Roman" pitchFamily="18" charset="0"/>
                <a:cs typeface="Times New Roman" pitchFamily="18" charset="0"/>
              </a:rPr>
              <a:t>Clip3( 0, ( 1  &lt;&lt;  </a:t>
            </a:r>
            <a:r>
              <a:rPr lang="en-US" altLang="ko-KR" sz="1400" b="1" u="sng" dirty="0" err="1" smtClean="0">
                <a:latin typeface="Times New Roman" pitchFamily="18" charset="0"/>
                <a:cs typeface="Times New Roman" pitchFamily="18" charset="0"/>
              </a:rPr>
              <a:t>bitDepth</a:t>
            </a:r>
            <a:r>
              <a:rPr lang="en-US" altLang="ko-KR" sz="1400" b="1" u="sng" dirty="0" smtClean="0">
                <a:latin typeface="Times New Roman" pitchFamily="18" charset="0"/>
                <a:cs typeface="Times New Roman" pitchFamily="18" charset="0"/>
              </a:rPr>
              <a:t> ) − 1, </a:t>
            </a:r>
            <a:r>
              <a:rPr lang="en-GB" altLang="ko-KR" sz="1400" b="1" u="sng" dirty="0" err="1" smtClean="0">
                <a:latin typeface="Times New Roman" pitchFamily="18" charset="0"/>
                <a:cs typeface="Times New Roman" pitchFamily="18" charset="0"/>
              </a:rPr>
              <a:t>sampleCandList</a:t>
            </a:r>
            <a:r>
              <a:rPr lang="en-GB" altLang="ko-KR" sz="1400" b="1" u="sng" dirty="0" smtClean="0">
                <a:latin typeface="Times New Roman" pitchFamily="18" charset="0"/>
                <a:cs typeface="Times New Roman" pitchFamily="18" charset="0"/>
              </a:rPr>
              <a:t>[ 0 ] + 1)</a:t>
            </a:r>
            <a:endParaRPr lang="ko-KR" altLang="ko-KR" sz="14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47341" y="5786454"/>
            <a:ext cx="4367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Proposed 3D-HEVC specification for the clipping</a:t>
            </a:r>
            <a:endParaRPr lang="ko-KR" alt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Single depth mode</a:t>
            </a:r>
          </a:p>
          <a:p>
            <a:pPr lvl="1"/>
            <a:r>
              <a:rPr lang="en-US" altLang="ko-KR" sz="2000" dirty="0" smtClean="0"/>
              <a:t>Single sample value is employed to fill the current CU</a:t>
            </a:r>
          </a:p>
          <a:p>
            <a:pPr lvl="1"/>
            <a:r>
              <a:rPr lang="en-US" altLang="ko-KR" sz="2000" dirty="0" smtClean="0"/>
              <a:t>depth sample value is selected in sample candidate list.</a:t>
            </a:r>
          </a:p>
          <a:p>
            <a:pPr lvl="1"/>
            <a:endParaRPr lang="en-US" altLang="ko-KR" sz="2000" dirty="0" smtClean="0"/>
          </a:p>
          <a:p>
            <a:r>
              <a:rPr lang="en-US" altLang="ko-KR" sz="2400" dirty="0" smtClean="0"/>
              <a:t>Unintended bugs can be existed.</a:t>
            </a:r>
          </a:p>
          <a:p>
            <a:pPr lvl="1"/>
            <a:r>
              <a:rPr lang="en-US" altLang="ko-KR" sz="2000" dirty="0" smtClean="0"/>
              <a:t>Offset candidate can excess the dynamic range.</a:t>
            </a:r>
          </a:p>
          <a:p>
            <a:pPr lvl="1"/>
            <a:r>
              <a:rPr lang="en-US" altLang="ko-KR" sz="2000" dirty="0" smtClean="0"/>
              <a:t>Clipping operation for the entry is required.</a:t>
            </a:r>
          </a:p>
          <a:p>
            <a:pPr lvl="1"/>
            <a:endParaRPr lang="en-US" altLang="ko-KR" sz="2000" dirty="0" smtClean="0"/>
          </a:p>
          <a:p>
            <a:endParaRPr lang="en-US" altLang="ko-KR" sz="2400" dirty="0" smtClean="0"/>
          </a:p>
          <a:p>
            <a:endParaRPr lang="ko-KR" altLang="en-US" sz="2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789EF-9348-4CD9-BC54-DA28951D8B24}" type="slidenum">
              <a:rPr lang="ko-KR" altLang="en-US" smtClean="0"/>
              <a:pPr/>
              <a:t>4</a:t>
            </a:fld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3032</TotalTime>
  <Words>151</Words>
  <Application>Microsoft Office PowerPoint</Application>
  <PresentationFormat>화면 슬라이드 쇼(4:3)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Clipping for candidate index of single depth mode  JCT3V-J0052 </vt:lpstr>
      <vt:lpstr>Introduction</vt:lpstr>
      <vt:lpstr>Sample candidate list generation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jungdong.seo</cp:lastModifiedBy>
  <cp:revision>69</cp:revision>
  <dcterms:created xsi:type="dcterms:W3CDTF">2014-07-10T08:57:38Z</dcterms:created>
  <dcterms:modified xsi:type="dcterms:W3CDTF">2014-10-16T08:37:32Z</dcterms:modified>
</cp:coreProperties>
</file>