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9"/>
  </p:notesMasterIdLst>
  <p:handoutMasterIdLst>
    <p:handoutMasterId r:id="rId10"/>
  </p:handoutMasterIdLst>
  <p:sldIdLst>
    <p:sldId id="402" r:id="rId3"/>
    <p:sldId id="409" r:id="rId4"/>
    <p:sldId id="410" r:id="rId5"/>
    <p:sldId id="406" r:id="rId6"/>
    <p:sldId id="411" r:id="rId7"/>
    <p:sldId id="408" r:id="rId8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hoon Yea" initials="Sehoon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63" autoAdjust="0"/>
    <p:restoredTop sz="93695" autoAdjust="0"/>
  </p:normalViewPr>
  <p:slideViewPr>
    <p:cSldViewPr>
      <p:cViewPr varScale="1">
        <p:scale>
          <a:sx n="85" d="100"/>
          <a:sy n="85" d="100"/>
        </p:scale>
        <p:origin x="-1620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397EAA9-6DB3-4E3D-BF2E-F82129CDB702}" type="datetimeFigureOut">
              <a:rPr lang="ko-KR" altLang="en-US"/>
              <a:pPr>
                <a:defRPr/>
              </a:pPr>
              <a:t>2014-10-18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62CD017-E041-4629-86CB-A32503322ED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2CFBB19A-0713-4FF5-A6DE-BC181416C13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8A282-E37F-45D9-AAC5-9857029B11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1E9A5-F4DA-4DE7-856F-79833744B8E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AFD3D-ECFD-447E-BF1B-79E795141F1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43BF5657-DECD-4C8D-824E-2E1493934B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2E609-5549-48EC-9509-8009C0E5B1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69A52-B614-43F8-B8CF-73494D9096F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260D9-7856-4CED-93AD-AF2826CC7EA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C2777-C9FE-487F-BF1B-BD84ADE2E77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4698E-2150-42E8-90C1-80D5041BEBC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6647C-E014-436D-9695-2B83868CBDA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A9905-B4F3-40CA-B66D-6CEA370D502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D41FCAC-7583-47E2-A501-91B002D2CB7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Restriction of large-sized DMM</a:t>
            </a:r>
            <a:b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</a:b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(JCT3V-J0049)</a:t>
            </a:r>
            <a:endParaRPr lang="en-US" altLang="en-US" sz="2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271822" y="5378450"/>
            <a:ext cx="13623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October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2588" y="5756275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4102" name="Text Box 29"/>
          <p:cNvSpPr txBox="1">
            <a:spLocks noChangeArrowheads="1"/>
          </p:cNvSpPr>
          <p:nvPr/>
        </p:nvSpPr>
        <p:spPr bwMode="auto">
          <a:xfrm>
            <a:off x="0" y="3714750"/>
            <a:ext cx="990600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Junghak Nam (junghak.nam@lge.com)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Problem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hangingPunct="0">
              <a:buFont typeface="Arial" pitchFamily="34" charset="0"/>
              <a:buChar char="•"/>
            </a:pPr>
            <a:r>
              <a:rPr lang="en-CA" altLang="ko-KR" sz="2000" dirty="0" smtClean="0"/>
              <a:t>DMM is disallowed if </a:t>
            </a:r>
            <a:r>
              <a:rPr lang="en-CA" altLang="ko-KR" sz="2000" dirty="0" smtClean="0"/>
              <a:t>current </a:t>
            </a:r>
            <a:r>
              <a:rPr lang="en-CA" altLang="ko-KR" sz="2000" dirty="0" smtClean="0"/>
              <a:t>PU size  &gt; max TU size when SDC=OFF</a:t>
            </a:r>
          </a:p>
          <a:p>
            <a:pPr lvl="1" hangingPunct="0">
              <a:buFont typeface="Arial" pitchFamily="34" charset="0"/>
              <a:buChar char="•"/>
            </a:pPr>
            <a:r>
              <a:rPr lang="en-CA" altLang="ko-KR" sz="2000" dirty="0" smtClean="0">
                <a:solidFill>
                  <a:srgbClr val="FF0000"/>
                </a:solidFill>
              </a:rPr>
              <a:t>The same provision is missing when SDC is ON</a:t>
            </a:r>
            <a:endParaRPr lang="en-CA" altLang="ko-KR" sz="2000" dirty="0" smtClean="0">
              <a:solidFill>
                <a:srgbClr val="FF0000"/>
              </a:solidFill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095346" y="2155491"/>
          <a:ext cx="7715306" cy="1633549"/>
        </p:xfrm>
        <a:graphic>
          <a:graphicData uri="http://schemas.openxmlformats.org/drawingml/2006/table">
            <a:tbl>
              <a:tblPr/>
              <a:tblGrid>
                <a:gridCol w="1293251"/>
                <a:gridCol w="1249051"/>
                <a:gridCol w="1293251"/>
                <a:gridCol w="1293251"/>
                <a:gridCol w="1293251"/>
                <a:gridCol w="1293251"/>
              </a:tblGrid>
              <a:tr h="233364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맑은 고딕"/>
                        </a:rPr>
                        <a:t>Current CU</a:t>
                      </a:r>
                      <a:endParaRPr lang="ko-KR" sz="1400" kern="1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Maximum TU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SDC on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SDC off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667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맑은 고딕"/>
                        </a:rPr>
                        <a:t>Conventional </a:t>
                      </a:r>
                      <a:r>
                        <a:rPr lang="en-CA" sz="1400" kern="100" dirty="0" smtClean="0">
                          <a:latin typeface="Times New Roman"/>
                          <a:ea typeface="맑은 고딕"/>
                        </a:rPr>
                        <a:t/>
                      </a:r>
                      <a:br>
                        <a:rPr lang="en-CA" sz="1400" kern="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CA" sz="1400" kern="100" dirty="0" smtClean="0">
                          <a:latin typeface="Times New Roman"/>
                          <a:ea typeface="맑은 고딕"/>
                        </a:rPr>
                        <a:t>intra</a:t>
                      </a:r>
                      <a:endParaRPr lang="ko-KR" sz="1400" kern="1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DMM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맑은 고딕"/>
                        </a:rPr>
                        <a:t>Conventional </a:t>
                      </a:r>
                      <a:r>
                        <a:rPr lang="en-CA" sz="1400" kern="100" dirty="0" smtClean="0">
                          <a:latin typeface="Times New Roman"/>
                          <a:ea typeface="맑은 고딕"/>
                        </a:rPr>
                        <a:t/>
                      </a:r>
                      <a:br>
                        <a:rPr lang="en-CA" sz="1400" kern="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CA" sz="1400" kern="100" dirty="0" smtClean="0">
                          <a:latin typeface="Times New Roman"/>
                          <a:ea typeface="맑은 고딕"/>
                        </a:rPr>
                        <a:t>intra</a:t>
                      </a:r>
                      <a:endParaRPr lang="ko-KR" sz="1400" kern="1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DMM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345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맑은 고딕"/>
                        </a:rPr>
                        <a:t>32x32</a:t>
                      </a:r>
                      <a:endParaRPr lang="ko-KR" sz="1400" kern="1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16x16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4 blocks w/ </a:t>
                      </a:r>
                      <a:br>
                        <a:rPr lang="en-CA" sz="1400" kern="100">
                          <a:latin typeface="Times New Roman"/>
                          <a:ea typeface="맑은 고딕"/>
                        </a:rPr>
                      </a:b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16x16 pred.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400" kern="100" dirty="0" smtClean="0">
                          <a:latin typeface="Times New Roman"/>
                          <a:ea typeface="맑은 고딕"/>
                        </a:rPr>
                        <a:t>1 block w/ </a:t>
                      </a:r>
                      <a:br>
                        <a:rPr lang="en-US" altLang="ko-KR" sz="1400" kern="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400" kern="100" dirty="0" smtClean="0">
                          <a:latin typeface="Times New Roman"/>
                          <a:ea typeface="맑은 고딕"/>
                        </a:rPr>
                        <a:t>32x32 </a:t>
                      </a:r>
                      <a:r>
                        <a:rPr lang="en-US" altLang="ko-KR" sz="1400" kern="100" dirty="0" err="1" smtClean="0">
                          <a:latin typeface="Times New Roman"/>
                          <a:ea typeface="맑은 고딕"/>
                        </a:rPr>
                        <a:t>pred</a:t>
                      </a:r>
                      <a:endParaRPr lang="ko-KR" sz="1400" kern="1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맑은 고딕"/>
                        </a:rPr>
                        <a:t>4 blocks w/ </a:t>
                      </a:r>
                      <a:br>
                        <a:rPr lang="en-CA" sz="1400" kern="100" dirty="0">
                          <a:latin typeface="Times New Roman"/>
                          <a:ea typeface="맑은 고딕"/>
                        </a:rPr>
                      </a:br>
                      <a:r>
                        <a:rPr lang="en-CA" sz="1400" kern="100" dirty="0">
                          <a:latin typeface="Times New Roman"/>
                          <a:ea typeface="맑은 고딕"/>
                        </a:rPr>
                        <a:t>16x16 pred. </a:t>
                      </a:r>
                      <a:br>
                        <a:rPr lang="en-CA" sz="1400" kern="100" dirty="0">
                          <a:latin typeface="Times New Roman"/>
                          <a:ea typeface="맑은 고딕"/>
                        </a:rPr>
                      </a:br>
                      <a:r>
                        <a:rPr lang="en-CA" sz="1400" kern="100" dirty="0">
                          <a:latin typeface="Times New Roman"/>
                          <a:ea typeface="맑은 고딕"/>
                        </a:rPr>
                        <a:t>~ 64 blocks w/ </a:t>
                      </a:r>
                      <a:br>
                        <a:rPr lang="en-CA" sz="1400" kern="100" dirty="0">
                          <a:latin typeface="Times New Roman"/>
                          <a:ea typeface="맑은 고딕"/>
                        </a:rPr>
                      </a:br>
                      <a:r>
                        <a:rPr lang="en-CA" sz="1400" kern="100" dirty="0">
                          <a:latin typeface="Times New Roman"/>
                          <a:ea typeface="맑은 고딕"/>
                        </a:rPr>
                        <a:t>4x4 pred.</a:t>
                      </a:r>
                      <a:endParaRPr lang="ko-KR" sz="1400" kern="1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맑은 고딕"/>
                        </a:rPr>
                        <a:t>X</a:t>
                      </a:r>
                      <a:endParaRPr lang="ko-KR" sz="1400" kern="1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SW bug-fix </a:t>
            </a:r>
            <a:r>
              <a:rPr lang="en-US" altLang="ko-KR" dirty="0" smtClean="0"/>
              <a:t>f</a:t>
            </a:r>
            <a:r>
              <a:rPr lang="en-US" altLang="ko-KR" dirty="0" smtClean="0"/>
              <a:t>irst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If </a:t>
            </a:r>
            <a:r>
              <a:rPr lang="en-CA" altLang="ko-KR" dirty="0" smtClean="0"/>
              <a:t>current PU size  &gt; max TU size </a:t>
            </a:r>
            <a:r>
              <a:rPr lang="en-US" altLang="ko-KR" dirty="0" smtClean="0"/>
              <a:t> when SDC=ON</a:t>
            </a:r>
          </a:p>
          <a:p>
            <a:pPr>
              <a:buNone/>
            </a:pPr>
            <a:r>
              <a:rPr lang="en-US" altLang="ko-KR" dirty="0" smtClean="0"/>
              <a:t> </a:t>
            </a:r>
            <a:r>
              <a:rPr lang="en-US" altLang="ko-KR" dirty="0" smtClean="0"/>
              <a:t>      - </a:t>
            </a:r>
            <a:r>
              <a:rPr lang="en-US" altLang="ko-KR" dirty="0" smtClean="0"/>
              <a:t>HTM SW: Split a DMM block into sub-blocks  </a:t>
            </a:r>
          </a:p>
          <a:p>
            <a:pPr lvl="1">
              <a:buNone/>
            </a:pPr>
            <a:r>
              <a:rPr lang="en-US" altLang="ko-KR" sz="2000" dirty="0" smtClean="0"/>
              <a:t>- </a:t>
            </a:r>
            <a:r>
              <a:rPr lang="en-US" altLang="ko-KR" sz="2000" dirty="0" smtClean="0"/>
              <a:t>Spec. : Does not dictate </a:t>
            </a:r>
            <a:r>
              <a:rPr lang="en-US" altLang="ko-KR" sz="2000" dirty="0" smtClean="0"/>
              <a:t>such a split  </a:t>
            </a:r>
            <a:endParaRPr lang="en-CA" altLang="ko-KR" sz="2000" dirty="0" smtClean="0"/>
          </a:p>
          <a:p>
            <a:pPr lvl="1"/>
            <a:endParaRPr lang="en-CA" altLang="ko-KR" dirty="0" smtClean="0"/>
          </a:p>
          <a:p>
            <a:pPr lvl="1"/>
            <a:r>
              <a:rPr lang="en-CA" altLang="ko-KR" dirty="0" smtClean="0"/>
              <a:t>Example</a:t>
            </a:r>
          </a:p>
          <a:p>
            <a:pPr lvl="1"/>
            <a:endParaRPr lang="en-CA" altLang="ko-KR" dirty="0" smtClean="0"/>
          </a:p>
          <a:p>
            <a:pPr lvl="1"/>
            <a:endParaRPr lang="en-CA" altLang="ko-KR" dirty="0" smtClean="0"/>
          </a:p>
          <a:p>
            <a:pPr lvl="1"/>
            <a:endParaRPr lang="en-CA" altLang="ko-KR" dirty="0" smtClean="0"/>
          </a:p>
          <a:p>
            <a:pPr lvl="1"/>
            <a:endParaRPr lang="en-CA" altLang="ko-KR" dirty="0" smtClean="0"/>
          </a:p>
          <a:p>
            <a:pPr lvl="1"/>
            <a:endParaRPr lang="en-CA" altLang="ko-KR" dirty="0" smtClean="0"/>
          </a:p>
          <a:p>
            <a:pPr lvl="2"/>
            <a:r>
              <a:rPr lang="en-CA" altLang="ko-KR" dirty="0" smtClean="0"/>
              <a:t>Current CU size: 32x32</a:t>
            </a:r>
          </a:p>
          <a:p>
            <a:pPr lvl="2"/>
            <a:r>
              <a:rPr lang="en-CA" altLang="ko-KR" dirty="0" smtClean="0"/>
              <a:t>The Maximum transform block size: 16x16</a:t>
            </a:r>
          </a:p>
          <a:p>
            <a:pPr lvl="2"/>
            <a:endParaRPr lang="en-CA" altLang="ko-KR" dirty="0" smtClean="0"/>
          </a:p>
          <a:p>
            <a:r>
              <a:rPr lang="en-CA" altLang="ko-KR" dirty="0" smtClean="0"/>
              <a:t>A SW </a:t>
            </a:r>
            <a:r>
              <a:rPr lang="en-CA" altLang="ko-KR" dirty="0" smtClean="0"/>
              <a:t>bug-fix </a:t>
            </a:r>
            <a:r>
              <a:rPr lang="en-CA" altLang="ko-KR" dirty="0" smtClean="0"/>
              <a:t>was</a:t>
            </a:r>
            <a:r>
              <a:rPr lang="en-CA" altLang="ko-KR" dirty="0" smtClean="0"/>
              <a:t> implemented first.</a:t>
            </a:r>
            <a:endParaRPr lang="en-CA" altLang="ko-KR" dirty="0" smtClean="0"/>
          </a:p>
          <a:p>
            <a:pPr lvl="2"/>
            <a:endParaRPr lang="en-CA" altLang="ko-KR" dirty="0" smtClean="0"/>
          </a:p>
          <a:p>
            <a:pPr lvl="2"/>
            <a:endParaRPr lang="en-CA" altLang="ko-KR" dirty="0" smtClean="0"/>
          </a:p>
          <a:p>
            <a:endParaRPr lang="ko-KR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381100" y="2571744"/>
            <a:ext cx="714380" cy="64294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381100" y="3214686"/>
            <a:ext cx="714380" cy="64294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2095480" y="2571744"/>
            <a:ext cx="714380" cy="64294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2095480" y="3214686"/>
            <a:ext cx="714380" cy="64294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cxnSp>
        <p:nvCxnSpPr>
          <p:cNvPr id="9" name="직선 연결선 8"/>
          <p:cNvCxnSpPr>
            <a:endCxn id="5" idx="0"/>
          </p:cNvCxnSpPr>
          <p:nvPr/>
        </p:nvCxnSpPr>
        <p:spPr>
          <a:xfrm flipV="1">
            <a:off x="1381100" y="2571744"/>
            <a:ext cx="357190" cy="6429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직사각형 9"/>
          <p:cNvSpPr/>
          <p:nvPr/>
        </p:nvSpPr>
        <p:spPr>
          <a:xfrm>
            <a:off x="1244574" y="2857496"/>
            <a:ext cx="133352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1965304" y="2417755"/>
            <a:ext cx="133352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309926" y="2571744"/>
            <a:ext cx="714380" cy="64294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309926" y="3214686"/>
            <a:ext cx="714380" cy="64294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4024306" y="2571744"/>
            <a:ext cx="714380" cy="64294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4024306" y="3214686"/>
            <a:ext cx="714380" cy="64294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 flipV="1">
            <a:off x="4024306" y="2571744"/>
            <a:ext cx="357190" cy="6429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3887780" y="2857496"/>
            <a:ext cx="133352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4608510" y="2417755"/>
            <a:ext cx="133352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5238752" y="2571744"/>
            <a:ext cx="714380" cy="64294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5238752" y="3214686"/>
            <a:ext cx="714380" cy="64294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5953132" y="2571744"/>
            <a:ext cx="714380" cy="64294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5953132" y="3214686"/>
            <a:ext cx="714380" cy="64294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cxnSp>
        <p:nvCxnSpPr>
          <p:cNvPr id="23" name="직선 연결선 22"/>
          <p:cNvCxnSpPr/>
          <p:nvPr/>
        </p:nvCxnSpPr>
        <p:spPr>
          <a:xfrm flipV="1">
            <a:off x="5238752" y="3214686"/>
            <a:ext cx="357190" cy="6429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5108576" y="3490914"/>
            <a:ext cx="133352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5816606" y="3060699"/>
            <a:ext cx="133352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7167578" y="2571744"/>
            <a:ext cx="714380" cy="64294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7167578" y="3214686"/>
            <a:ext cx="714380" cy="64294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7881958" y="2571744"/>
            <a:ext cx="714380" cy="64294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7881958" y="3214686"/>
            <a:ext cx="714380" cy="64294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cxnSp>
        <p:nvCxnSpPr>
          <p:cNvPr id="30" name="직선 연결선 29"/>
          <p:cNvCxnSpPr/>
          <p:nvPr/>
        </p:nvCxnSpPr>
        <p:spPr>
          <a:xfrm flipV="1">
            <a:off x="7881958" y="3214686"/>
            <a:ext cx="357190" cy="6429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직사각형 30"/>
          <p:cNvSpPr/>
          <p:nvPr/>
        </p:nvSpPr>
        <p:spPr>
          <a:xfrm>
            <a:off x="7748606" y="3497264"/>
            <a:ext cx="133352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8462986" y="3062286"/>
            <a:ext cx="133352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cxnSp>
        <p:nvCxnSpPr>
          <p:cNvPr id="33" name="직선 연결선 32"/>
          <p:cNvCxnSpPr/>
          <p:nvPr/>
        </p:nvCxnSpPr>
        <p:spPr>
          <a:xfrm flipV="1">
            <a:off x="3309926" y="2571744"/>
            <a:ext cx="357190" cy="6429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 flipV="1">
            <a:off x="5953132" y="2571744"/>
            <a:ext cx="357190" cy="6429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 flipV="1">
            <a:off x="5238752" y="2571744"/>
            <a:ext cx="357190" cy="6429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 flipV="1">
            <a:off x="7167578" y="3214686"/>
            <a:ext cx="357190" cy="6429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 flipV="1">
            <a:off x="7881958" y="2571744"/>
            <a:ext cx="357190" cy="6429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 flipV="1">
            <a:off x="7167578" y="2571744"/>
            <a:ext cx="357190" cy="6429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Anchor : HTM-12.0 under non-CTC (Max TU size: 16x16) </a:t>
            </a:r>
          </a:p>
          <a:p>
            <a:r>
              <a:rPr lang="en-US" altLang="zh-TW" dirty="0" smtClean="0"/>
              <a:t>Tested  : </a:t>
            </a:r>
            <a:r>
              <a:rPr lang="en-CA" altLang="ko-KR" dirty="0" smtClean="0"/>
              <a:t>Proposed </a:t>
            </a:r>
            <a:r>
              <a:rPr lang="en-US" altLang="ko-KR" dirty="0" smtClean="0"/>
              <a:t>bug-fix for DMM</a:t>
            </a:r>
            <a:endParaRPr lang="en-US" altLang="zh-TW" i="1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pic>
        <p:nvPicPr>
          <p:cNvPr id="7" name="그림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20" y="1643050"/>
            <a:ext cx="857256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Proposal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hangingPunct="0">
              <a:buFont typeface="Arial" pitchFamily="34" charset="0"/>
              <a:buChar char="•"/>
            </a:pPr>
            <a:r>
              <a:rPr lang="en-CA" altLang="ko-KR" sz="2000" dirty="0" smtClean="0"/>
              <a:t>Disallow DMM  if </a:t>
            </a:r>
            <a:r>
              <a:rPr lang="en-CA" altLang="ko-KR" sz="2000" dirty="0" smtClean="0"/>
              <a:t>current </a:t>
            </a:r>
            <a:r>
              <a:rPr lang="en-CA" altLang="ko-KR" sz="2000" dirty="0" smtClean="0"/>
              <a:t>PU size  &gt; max TU size  </a:t>
            </a:r>
            <a:r>
              <a:rPr lang="en-CA" altLang="ko-KR" sz="2000" dirty="0" smtClean="0">
                <a:solidFill>
                  <a:srgbClr val="FF0000"/>
                </a:solidFill>
              </a:rPr>
              <a:t>when SDC=ON as well</a:t>
            </a:r>
          </a:p>
          <a:p>
            <a:pPr lvl="1" hangingPunct="0">
              <a:buNone/>
            </a:pPr>
            <a:endParaRPr lang="en-CA" altLang="ko-KR" sz="20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952472" y="1643050"/>
          <a:ext cx="7715306" cy="1633549"/>
        </p:xfrm>
        <a:graphic>
          <a:graphicData uri="http://schemas.openxmlformats.org/drawingml/2006/table">
            <a:tbl>
              <a:tblPr/>
              <a:tblGrid>
                <a:gridCol w="1293251"/>
                <a:gridCol w="1249051"/>
                <a:gridCol w="1293251"/>
                <a:gridCol w="1293251"/>
                <a:gridCol w="1293251"/>
                <a:gridCol w="1293251"/>
              </a:tblGrid>
              <a:tr h="233364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맑은 고딕"/>
                        </a:rPr>
                        <a:t>Current CU</a:t>
                      </a:r>
                      <a:endParaRPr lang="ko-KR" sz="1400" kern="1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Maximum TU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SDC on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SDC off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667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Conventional intra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DMM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Conventional intra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DMM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345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맑은 고딕"/>
                        </a:rPr>
                        <a:t>32x32</a:t>
                      </a:r>
                      <a:endParaRPr lang="ko-KR" sz="1400" kern="1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16x16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4 blocks w/ </a:t>
                      </a:r>
                      <a:br>
                        <a:rPr lang="en-CA" sz="1400" kern="100">
                          <a:latin typeface="Times New Roman"/>
                          <a:ea typeface="맑은 고딕"/>
                        </a:rPr>
                      </a:b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16x16 pred.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400" kern="100" dirty="0" smtClean="0">
                          <a:latin typeface="Times New Roman"/>
                          <a:ea typeface="맑은 고딕"/>
                        </a:rPr>
                        <a:t>1 block w/ </a:t>
                      </a:r>
                      <a:br>
                        <a:rPr lang="en-US" altLang="ko-KR" sz="1400" kern="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400" kern="100" dirty="0" smtClean="0">
                          <a:latin typeface="Times New Roman"/>
                          <a:ea typeface="맑은 고딕"/>
                        </a:rPr>
                        <a:t>32x32 </a:t>
                      </a:r>
                      <a:r>
                        <a:rPr lang="en-US" altLang="ko-KR" sz="1400" kern="100" dirty="0" err="1" smtClean="0">
                          <a:latin typeface="Times New Roman"/>
                          <a:ea typeface="맑은 고딕"/>
                        </a:rPr>
                        <a:t>pred</a:t>
                      </a:r>
                      <a:endParaRPr lang="ko-KR" sz="1400" kern="1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4 blocks w/ </a:t>
                      </a:r>
                      <a:br>
                        <a:rPr lang="en-CA" sz="1400" kern="100">
                          <a:latin typeface="Times New Roman"/>
                          <a:ea typeface="맑은 고딕"/>
                        </a:rPr>
                      </a:b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16x16 pred. </a:t>
                      </a:r>
                      <a:br>
                        <a:rPr lang="en-CA" sz="1400" kern="100">
                          <a:latin typeface="Times New Roman"/>
                          <a:ea typeface="맑은 고딕"/>
                        </a:rPr>
                      </a:b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~ 64 blocks w/ </a:t>
                      </a:r>
                      <a:br>
                        <a:rPr lang="en-CA" sz="1400" kern="100">
                          <a:latin typeface="Times New Roman"/>
                          <a:ea typeface="맑은 고딕"/>
                        </a:rPr>
                      </a:br>
                      <a:r>
                        <a:rPr lang="en-CA" sz="1400" kern="100">
                          <a:latin typeface="Times New Roman"/>
                          <a:ea typeface="맑은 고딕"/>
                        </a:rPr>
                        <a:t>4x4 pred.</a:t>
                      </a:r>
                      <a:endParaRPr lang="ko-KR" sz="1400" kern="1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맑은 고딕"/>
                        </a:rPr>
                        <a:t>X</a:t>
                      </a:r>
                      <a:endParaRPr lang="ko-KR" sz="1400" kern="1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0" name="직선 화살표 연결선 9"/>
          <p:cNvCxnSpPr/>
          <p:nvPr/>
        </p:nvCxnSpPr>
        <p:spPr>
          <a:xfrm flipV="1">
            <a:off x="4881562" y="2428868"/>
            <a:ext cx="1143008" cy="78581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Anchor : HTM-12.0 under non-CTC (Max TU size: 16x16 with bug-fix) </a:t>
            </a:r>
          </a:p>
          <a:p>
            <a:r>
              <a:rPr lang="en-US" altLang="zh-TW" dirty="0" smtClean="0"/>
              <a:t>Tested  : </a:t>
            </a:r>
            <a:r>
              <a:rPr lang="en-CA" altLang="ko-KR" dirty="0" smtClean="0"/>
              <a:t>Proposed </a:t>
            </a:r>
            <a:r>
              <a:rPr lang="en-US" altLang="ko-KR" dirty="0" smtClean="0"/>
              <a:t>restriction of large-sized DMM</a:t>
            </a:r>
            <a:endParaRPr lang="en-US" altLang="zh-TW" i="1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  <p:pic>
        <p:nvPicPr>
          <p:cNvPr id="6" name="그림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20" y="1643050"/>
            <a:ext cx="857256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2138</TotalTime>
  <Words>209</Words>
  <Application>Microsoft Office PowerPoint</Application>
  <PresentationFormat>A4 용지(210x297mm)</PresentationFormat>
  <Paragraphs>65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6</vt:i4>
      </vt:variant>
    </vt:vector>
  </HeadingPairs>
  <TitlesOfParts>
    <vt:vector size="8" baseType="lpstr">
      <vt:lpstr>blank</vt:lpstr>
      <vt:lpstr>디자인 사용자 지정</vt:lpstr>
      <vt:lpstr>슬라이드 1</vt:lpstr>
      <vt:lpstr>Problem</vt:lpstr>
      <vt:lpstr>SW bug-fix first</vt:lpstr>
      <vt:lpstr>Experimental results</vt:lpstr>
      <vt:lpstr>Proposal</vt:lpstr>
      <vt:lpstr>Experimental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Sehoon Yea</cp:lastModifiedBy>
  <cp:revision>22</cp:revision>
  <dcterms:created xsi:type="dcterms:W3CDTF">2014-10-01T00:00:45Z</dcterms:created>
  <dcterms:modified xsi:type="dcterms:W3CDTF">2014-10-17T17:30:58Z</dcterms:modified>
</cp:coreProperties>
</file>