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4" r:id="rId4"/>
    <p:sldId id="405" r:id="rId5"/>
    <p:sldId id="406" r:id="rId6"/>
    <p:sldId id="407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FF43"/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63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20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397EAA9-6DB3-4E3D-BF2E-F82129CDB702}" type="datetimeFigureOut">
              <a:rPr lang="ko-KR" altLang="en-US"/>
              <a:pPr>
                <a:defRPr/>
              </a:pPr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62CD017-E041-4629-86CB-A32503322E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CFBB19A-0713-4FF5-A6DE-BC181416C1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A282-E37F-45D9-AAC5-9857029B11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E9A5-F4DA-4DE7-856F-79833744B8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D3D-ECFD-447E-BF1B-79E795141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43BF5657-DECD-4C8D-824E-2E1493934B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E609-5549-48EC-9509-8009C0E5B1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9A52-B614-43F8-B8CF-73494D9096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60D9-7856-4CED-93AD-AF2826CC7E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2777-C9FE-487F-BF1B-BD84ADE2E7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698E-2150-42E8-90C1-80D5041BEB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647C-E014-436D-9695-2B83868CBD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9905-B4F3-40CA-B66D-6CEA370D5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D41FCAC-7583-47E2-A501-91B002D2CB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Removal of </a:t>
            </a:r>
            <a:r>
              <a:rPr lang="en-US" altLang="en-US" sz="2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depth_dc_flag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syntax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(JCT3V-J0047)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71822" y="5378450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last meeting, </a:t>
            </a:r>
            <a:r>
              <a:rPr lang="en-CA" altLang="ko-KR" i="1" dirty="0" err="1" smtClean="0"/>
              <a:t>depth_dc_flag</a:t>
            </a:r>
            <a:r>
              <a:rPr lang="en-CA" altLang="ko-KR" i="1" dirty="0" smtClean="0"/>
              <a:t> </a:t>
            </a:r>
            <a:r>
              <a:rPr lang="en-CA" altLang="ko-KR" dirty="0" smtClean="0"/>
              <a:t>was removed from DMM  (JCT3V-I0120)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In current 3D-HEVC, </a:t>
            </a:r>
            <a:r>
              <a:rPr lang="en-CA" altLang="ko-KR" i="1" dirty="0" err="1" smtClean="0"/>
              <a:t>depth_dc_flag</a:t>
            </a:r>
            <a:r>
              <a:rPr lang="en-CA" altLang="ko-KR" dirty="0" smtClean="0"/>
              <a:t> syntax specifies that depth residual is present when a CU is coded by intra mode with SDC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666720" y="2285991"/>
          <a:ext cx="8572560" cy="364333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578760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Intra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Inter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876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Conventional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intra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DMM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2735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SDC on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CA" altLang="ko-KR" sz="16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depth_dc_flag</a:t>
                      </a:r>
                      <a:endParaRPr lang="en-CA" altLang="ko-KR" sz="16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disallows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CA" altLang="ko-KR" sz="16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depth_dc_flag</a:t>
                      </a:r>
                      <a:endParaRPr lang="en-CA" altLang="ko-KR" sz="16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allows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r>
                        <a:rPr lang="en-CA" altLang="ko-KR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disallows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</a:tr>
              <a:tr h="12122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SDC off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strike="sng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depth_dc_flag</a:t>
                      </a:r>
                      <a:endParaRPr lang="en-CA" altLang="ko-KR" sz="1600" i="1" strike="sng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r>
                        <a:rPr lang="en-CA" altLang="ko-KR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CA" altLang="ko-KR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allows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800360" y="6160667"/>
            <a:ext cx="3982056" cy="242022"/>
          </a:xfrm>
          <a:prstGeom prst="rect">
            <a:avLst/>
          </a:prstGeom>
          <a:solidFill>
            <a:srgbClr val="43FF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976664"/>
          </a:xfrm>
        </p:spPr>
        <p:txBody>
          <a:bodyPr/>
          <a:lstStyle/>
          <a:p>
            <a:r>
              <a:rPr lang="en-US" altLang="ko-KR" dirty="0" smtClean="0"/>
              <a:t>In order to simplify the syntax for depth residual, it is proposed to remove </a:t>
            </a:r>
            <a:r>
              <a:rPr lang="en-US" altLang="ko-KR" i="1" dirty="0" err="1" smtClean="0"/>
              <a:t>depth_dc_flag</a:t>
            </a:r>
            <a:r>
              <a:rPr lang="en-US" altLang="ko-KR" i="1" dirty="0" smtClean="0"/>
              <a:t> </a:t>
            </a:r>
            <a:r>
              <a:rPr lang="en-US" altLang="ko-KR" dirty="0" smtClean="0"/>
              <a:t>syntax 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marL="342900" lvl="1" indent="-342900">
              <a:buNone/>
            </a:pPr>
            <a:endParaRPr lang="en-US" altLang="ko-KR" dirty="0" smtClean="0"/>
          </a:p>
          <a:p>
            <a:pPr marL="342900" lvl="1" indent="-342900">
              <a:buNone/>
            </a:pPr>
            <a:r>
              <a:rPr lang="en-US" altLang="ko-KR" dirty="0" smtClean="0"/>
              <a:t> </a:t>
            </a:r>
          </a:p>
          <a:p>
            <a:pPr marL="342900" lvl="1" indent="-342900">
              <a:buFontTx/>
              <a:buChar char="•"/>
            </a:pPr>
            <a:r>
              <a:rPr lang="en-US" altLang="ko-KR" dirty="0" smtClean="0"/>
              <a:t>DC offset calculation is </a:t>
            </a:r>
            <a:r>
              <a:rPr lang="en-US" altLang="ko-KR" dirty="0" smtClean="0"/>
              <a:t>also slightly </a:t>
            </a:r>
            <a:r>
              <a:rPr lang="en-US" altLang="ko-KR" dirty="0" smtClean="0"/>
              <a:t>modified as below: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88504" y="5157193"/>
            <a:ext cx="88222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DcOffset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[ x0 ][ y0 ][ 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 ]  = </a:t>
            </a:r>
            <a:b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( 1 − 2 *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depth_dc_sign_flag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[ x0 ][ y0 ][ 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 ] ) * ( 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depth_dc_abs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[ x0 ][ y0 ][ 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 ] − </a:t>
            </a:r>
            <a:r>
              <a:rPr lang="en-US" altLang="ko-KR" sz="1600" strike="sngStrike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dcNumSeg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CuPredMode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[ x0 ][ y0 ]  ! =  MODE_INTRA ) </a:t>
            </a:r>
            <a:r>
              <a:rPr lang="en-US" altLang="ko-KR" sz="1600" strike="sngStrik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 )	 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666720" y="1412776"/>
          <a:ext cx="8572560" cy="364333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578760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Intra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Inter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876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Conventional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intra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DMM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2735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SDC on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CA" altLang="ko-KR" sz="1600" b="1" i="1" strike="sngStrike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depth_dc_flag</a:t>
                      </a:r>
                      <a:endParaRPr lang="en-CA" altLang="ko-KR" sz="1600" b="1" i="1" strike="sngStrik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allowed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CA" altLang="ko-KR" sz="1600" b="1" i="1" strike="sngStrike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depth_dc_flag</a:t>
                      </a:r>
                      <a:endParaRPr lang="en-CA" altLang="ko-KR" sz="1600" b="1" i="1" strike="sngStrik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allowed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r>
                        <a:rPr lang="en-CA" altLang="ko-KR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disallowed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</a:tr>
              <a:tr h="12122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SDC off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depth_dc_abs</a:t>
                      </a:r>
                      <a:endParaRPr lang="en-CA" altLang="ko-KR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depth_dc_sign_flag</a:t>
                      </a:r>
                      <a:r>
                        <a:rPr lang="en-CA" altLang="ko-KR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CA" altLang="ko-KR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(Zero level </a:t>
                      </a:r>
                      <a:r>
                        <a:rPr lang="en-CA" altLang="ko-KR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allowed</a:t>
                      </a:r>
                      <a:r>
                        <a:rPr lang="en-CA" altLang="ko-KR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CTC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removal of </a:t>
            </a:r>
            <a:r>
              <a:rPr lang="en-CA" altLang="ko-KR" i="1" dirty="0" err="1" smtClean="0"/>
              <a:t>depth_dc_flag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5" name="그림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AI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removal of </a:t>
            </a:r>
            <a:r>
              <a:rPr lang="en-CA" altLang="ko-KR" i="1" dirty="0" err="1" smtClean="0"/>
              <a:t>depth_dc_flag</a:t>
            </a:r>
            <a:endParaRPr lang="en-US" altLang="zh-TW" i="1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1869</TotalTime>
  <Words>182</Words>
  <Application>Microsoft Office PowerPoint</Application>
  <PresentationFormat>A4 용지(210x297mm)</PresentationFormat>
  <Paragraphs>80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Introduction</vt:lpstr>
      <vt:lpstr>Proposal</vt:lpstr>
      <vt:lpstr>Experimental results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13</cp:revision>
  <dcterms:created xsi:type="dcterms:W3CDTF">2014-10-01T00:00:45Z</dcterms:created>
  <dcterms:modified xsi:type="dcterms:W3CDTF">2014-10-18T02:54:47Z</dcterms:modified>
</cp:coreProperties>
</file>