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6"/>
  </p:notesMasterIdLst>
  <p:handoutMasterIdLst>
    <p:handoutMasterId r:id="rId7"/>
  </p:handoutMasterIdLst>
  <p:sldIdLst>
    <p:sldId id="402" r:id="rId3"/>
    <p:sldId id="404" r:id="rId4"/>
    <p:sldId id="406" r:id="rId5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163" autoAdjust="0"/>
    <p:restoredTop sz="93695" autoAdjust="0"/>
  </p:normalViewPr>
  <p:slideViewPr>
    <p:cSldViewPr>
      <p:cViewPr varScale="1">
        <p:scale>
          <a:sx n="67" d="100"/>
          <a:sy n="67" d="100"/>
        </p:scale>
        <p:origin x="-1572" y="-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397EAA9-6DB3-4E3D-BF2E-F82129CDB702}" type="datetimeFigureOut">
              <a:rPr lang="ko-KR" altLang="en-US"/>
              <a:pPr>
                <a:defRPr/>
              </a:pPr>
              <a:t>2014-10-16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62CD017-E041-4629-86CB-A32503322E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CFBB19A-0713-4FF5-A6DE-BC181416C13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8A282-E37F-45D9-AAC5-9857029B11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1E9A5-F4DA-4DE7-856F-79833744B8E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AFD3D-ECFD-447E-BF1B-79E795141F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43BF5657-DECD-4C8D-824E-2E1493934B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2E609-5549-48EC-9509-8009C0E5B1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9A52-B614-43F8-B8CF-73494D9096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260D9-7856-4CED-93AD-AF2826CC7E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C2777-C9FE-487F-BF1B-BD84ADE2E77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4698E-2150-42E8-90C1-80D5041BEBC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6647C-E014-436D-9695-2B83868CBDA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A9905-B4F3-40CA-B66D-6CEA370D502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D41FCAC-7583-47E2-A501-91B002D2CB7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Modification of reference index for depth disparity derivation</a:t>
            </a:r>
          </a:p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(JCT3V-J0046)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271822" y="5378450"/>
            <a:ext cx="13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October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ko-KR" dirty="0" smtClean="0"/>
              <a:t>Proposed method</a:t>
            </a:r>
            <a:r>
              <a:rPr lang="ko-KR" altLang="ko-KR" dirty="0" smtClean="0"/>
              <a:t/>
            </a:r>
            <a:br>
              <a:rPr lang="ko-KR" altLang="ko-KR" dirty="0" smtClean="0"/>
            </a:b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DV derivation for </a:t>
            </a:r>
            <a:r>
              <a:rPr lang="en-US" altLang="ko-KR" dirty="0" err="1" smtClean="0"/>
              <a:t>IvMC</a:t>
            </a:r>
            <a:r>
              <a:rPr lang="en-US" altLang="ko-KR" dirty="0" smtClean="0"/>
              <a:t> in depth coding </a:t>
            </a:r>
            <a:endParaRPr lang="en-US" altLang="ko-KR" dirty="0" smtClean="0"/>
          </a:p>
          <a:p>
            <a:pPr lvl="1"/>
            <a:r>
              <a:rPr lang="en-CA" altLang="ko-KR" dirty="0" smtClean="0"/>
              <a:t>The middle value of the depth value range</a:t>
            </a:r>
          </a:p>
          <a:p>
            <a:pPr lvl="1"/>
            <a:r>
              <a:rPr lang="en-CA" altLang="ko-KR" dirty="0" smtClean="0"/>
              <a:t>A fixed reference view index: 0</a:t>
            </a:r>
          </a:p>
          <a:p>
            <a:pPr lvl="1"/>
            <a:endParaRPr lang="en-CA" altLang="ko-KR" dirty="0" smtClean="0"/>
          </a:p>
          <a:p>
            <a:pPr lvl="1"/>
            <a:endParaRPr lang="en-CA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endParaRPr lang="en-CA" altLang="ko-KR" dirty="0" smtClean="0"/>
          </a:p>
          <a:p>
            <a:r>
              <a:rPr lang="en-CA" altLang="ko-KR" dirty="0" smtClean="0"/>
              <a:t>Proposed method</a:t>
            </a:r>
            <a:endParaRPr lang="ko-KR" altLang="ko-KR" dirty="0" smtClean="0"/>
          </a:p>
          <a:p>
            <a:pPr lvl="1"/>
            <a:r>
              <a:rPr lang="en-US" altLang="ko-KR" dirty="0" smtClean="0"/>
              <a:t>To </a:t>
            </a:r>
            <a:r>
              <a:rPr lang="en-US" altLang="ko-KR" dirty="0" smtClean="0"/>
              <a:t>use a default reference view index instead of a fixed reference view index with 0</a:t>
            </a:r>
          </a:p>
          <a:p>
            <a:pPr lvl="1"/>
            <a:r>
              <a:rPr lang="en-US" altLang="ko-KR" dirty="0" smtClean="0"/>
              <a:t>The first available reference view index in DPB</a:t>
            </a:r>
            <a:endParaRPr lang="ko-KR" altLang="ko-KR" dirty="0" smtClean="0"/>
          </a:p>
          <a:p>
            <a:pPr lvl="1"/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52406" y="1928802"/>
            <a:ext cx="9144064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1">
              <a:tabLst>
                <a:tab pos="228600" algn="l"/>
                <a:tab pos="3089275" algn="ctr"/>
                <a:tab pos="6178550" algn="r"/>
              </a:tabLst>
            </a:pP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MvDisp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x ][ y ] = ( </a:t>
            </a: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DepthToDisparityB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[ 0 ][ 1  &lt;&lt;  ( </a:t>
            </a: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BitDepthY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 − 1 ) ], 0 )                                                          (I‑281)</a:t>
            </a:r>
          </a:p>
          <a:p>
            <a:pPr lvl="1">
              <a:tabLst>
                <a:tab pos="228600" algn="l"/>
                <a:tab pos="3089275" algn="ctr"/>
                <a:tab pos="6178550" algn="r"/>
              </a:tabLst>
            </a:pP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MvRefinedDisp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x ][ y ] = ( </a:t>
            </a: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DepthToDisparityB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[ 0  ][ 1  &lt;&lt;  ( </a:t>
            </a: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BitDepthY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 − 1 ) ], 0 )                                            (I‑282)</a:t>
            </a:r>
          </a:p>
          <a:p>
            <a:pPr lvl="1">
              <a:tabLst>
                <a:tab pos="228600" algn="l"/>
                <a:tab pos="3089275" algn="ctr"/>
                <a:tab pos="6178550" algn="r"/>
              </a:tabLst>
            </a:pP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RefViewIdx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x ][ y ] = 0 	                                                                                                                                           (I‑283)</a:t>
            </a:r>
          </a:p>
          <a:p>
            <a:pPr lvl="1">
              <a:tabLst>
                <a:tab pos="228600" algn="l"/>
                <a:tab pos="3089275" algn="ctr"/>
                <a:tab pos="6178550" algn="r"/>
              </a:tabLst>
            </a:pP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DispAvailabilityIdc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x ][ y ] = DISP_AVAILABLE	                                                                                                 (I‑284)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452406" y="4700592"/>
            <a:ext cx="9144064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1">
              <a:tabLst>
                <a:tab pos="228600" algn="l"/>
                <a:tab pos="3089275" algn="ctr"/>
                <a:tab pos="6178550" algn="r"/>
              </a:tabLst>
            </a:pP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MvDisp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x ][ y ] = ( </a:t>
            </a: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DepthToDisparityB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</a:t>
            </a:r>
            <a:r>
              <a:rPr lang="en-US" altLang="ko-KR" sz="1400" b="1" dirty="0" err="1" smtClean="0">
                <a:solidFill>
                  <a:srgbClr val="FF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DefaultRefViewIdx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][ 1  &lt;&lt;  ( </a:t>
            </a: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BitDepthY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 − 1 ) ], 0 )                          (I‑281)</a:t>
            </a:r>
          </a:p>
          <a:p>
            <a:pPr lvl="1">
              <a:tabLst>
                <a:tab pos="228600" algn="l"/>
                <a:tab pos="3089275" algn="ctr"/>
                <a:tab pos="6178550" algn="r"/>
              </a:tabLst>
            </a:pP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MvRefinedDisp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x ][ y ] = ( </a:t>
            </a: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DepthToDisparityB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</a:t>
            </a:r>
            <a:r>
              <a:rPr lang="en-US" altLang="ko-KR" sz="1400" b="1" dirty="0" err="1" smtClean="0">
                <a:solidFill>
                  <a:srgbClr val="FF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DefaultRefViewIdx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][ 1  &lt;&lt;  ( </a:t>
            </a: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BitDepthY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 − 1 ) ], 0 )             (I‑282)</a:t>
            </a:r>
          </a:p>
          <a:p>
            <a:pPr lvl="1">
              <a:tabLst>
                <a:tab pos="228600" algn="l"/>
                <a:tab pos="3089275" algn="ctr"/>
                <a:tab pos="6178550" algn="r"/>
              </a:tabLst>
            </a:pP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RefViewIdx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x ][ y ] = </a:t>
            </a:r>
            <a:r>
              <a:rPr lang="en-US" altLang="ko-KR" sz="1400" b="1" dirty="0" err="1" smtClean="0">
                <a:solidFill>
                  <a:srgbClr val="FF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DefaultRefViewIdx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	                                                                                                          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(I‑283)</a:t>
            </a:r>
          </a:p>
          <a:p>
            <a:pPr lvl="1">
              <a:tabLst>
                <a:tab pos="228600" algn="l"/>
                <a:tab pos="3089275" algn="ctr"/>
                <a:tab pos="6178550" algn="r"/>
              </a:tabLst>
            </a:pPr>
            <a:r>
              <a:rPr lang="en-US" altLang="ko-KR" sz="14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DispAvailabilityIdc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x ][ y ] = DISP_AVAILABLE	                                                                                               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</a:t>
            </a:r>
            <a:r>
              <a:rPr lang="en-US" altLang="ko-KR" sz="14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(I‑284)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Anchor : HTM-12.0 under CTC</a:t>
            </a:r>
          </a:p>
          <a:p>
            <a:r>
              <a:rPr lang="en-US" altLang="zh-TW" dirty="0" smtClean="0"/>
              <a:t>Tested  : </a:t>
            </a:r>
            <a:r>
              <a:rPr lang="en-CA" altLang="ko-KR" dirty="0" smtClean="0"/>
              <a:t>Proposed removal of </a:t>
            </a:r>
            <a:r>
              <a:rPr lang="en-CA" altLang="ko-KR" i="1" dirty="0" err="1" smtClean="0"/>
              <a:t>depth_dc_flag</a:t>
            </a:r>
            <a:endParaRPr lang="en-US" altLang="zh-TW" i="1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pic>
        <p:nvPicPr>
          <p:cNvPr id="6" name="그림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1643050"/>
            <a:ext cx="857256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1805</TotalTime>
  <Words>89</Words>
  <Application>Microsoft Office PowerPoint</Application>
  <PresentationFormat>A4 용지(210x297mm)</PresentationFormat>
  <Paragraphs>30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3</vt:i4>
      </vt:variant>
    </vt:vector>
  </HeadingPairs>
  <TitlesOfParts>
    <vt:vector size="5" baseType="lpstr">
      <vt:lpstr>blank</vt:lpstr>
      <vt:lpstr>디자인 사용자 지정</vt:lpstr>
      <vt:lpstr>슬라이드 1</vt:lpstr>
      <vt:lpstr>Proposed method </vt:lpstr>
      <vt:lpstr>Experimental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junghak.nam</cp:lastModifiedBy>
  <cp:revision>12</cp:revision>
  <dcterms:created xsi:type="dcterms:W3CDTF">2014-10-01T00:00:45Z</dcterms:created>
  <dcterms:modified xsi:type="dcterms:W3CDTF">2014-10-16T08:53:38Z</dcterms:modified>
</cp:coreProperties>
</file>