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9" r:id="rId4"/>
    <p:sldId id="410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79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176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Alignment of motion derivation from other components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(JCT3V-J0045)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altLang="ko-KR" dirty="0" smtClean="0"/>
              <a:t>Background</a:t>
            </a:r>
          </a:p>
          <a:p>
            <a:pPr lvl="1" hangingPunct="0"/>
            <a:r>
              <a:rPr lang="en-CA" altLang="ko-KR" dirty="0" err="1" smtClean="0"/>
              <a:t>IvMC</a:t>
            </a:r>
            <a:r>
              <a:rPr lang="en-CA" altLang="ko-KR" dirty="0" smtClean="0"/>
              <a:t> and ARP: derived from corresponding block in an inter-view reference</a:t>
            </a:r>
          </a:p>
          <a:p>
            <a:pPr lvl="1" hangingPunct="0"/>
            <a:r>
              <a:rPr lang="en-CA" altLang="ko-KR" dirty="0" smtClean="0"/>
              <a:t>MPI and DDD: derived from corresponding texture block with same view index</a:t>
            </a:r>
          </a:p>
          <a:p>
            <a:pPr lvl="2" hangingPunct="0"/>
            <a:endParaRPr lang="en-CA" altLang="ko-KR" dirty="0" smtClean="0"/>
          </a:p>
          <a:p>
            <a:pPr lvl="2" hangingPunct="0"/>
            <a:endParaRPr lang="en-CA" altLang="ko-KR" dirty="0" smtClean="0"/>
          </a:p>
          <a:p>
            <a:pPr hangingPunct="0"/>
            <a:endParaRPr lang="en-CA" altLang="ko-KR" dirty="0" smtClean="0"/>
          </a:p>
          <a:p>
            <a:pPr hangingPunct="0"/>
            <a:endParaRPr lang="en-CA" altLang="ko-KR" dirty="0" smtClean="0"/>
          </a:p>
          <a:p>
            <a:pPr hangingPunct="0"/>
            <a:endParaRPr lang="en-CA" altLang="ko-KR" dirty="0" smtClean="0"/>
          </a:p>
          <a:p>
            <a:pPr hangingPunct="0"/>
            <a:endParaRPr lang="en-CA" altLang="ko-KR" sz="2800" dirty="0" smtClean="0"/>
          </a:p>
          <a:p>
            <a:pPr hangingPunct="0"/>
            <a:endParaRPr lang="en-CA" altLang="ko-KR" dirty="0" smtClean="0"/>
          </a:p>
          <a:p>
            <a:pPr hangingPunct="0"/>
            <a:r>
              <a:rPr lang="en-CA" altLang="ko-KR" dirty="0" smtClean="0"/>
              <a:t>Two Problems</a:t>
            </a:r>
            <a:endParaRPr lang="en-CA" altLang="ko-KR" dirty="0" smtClean="0"/>
          </a:p>
          <a:p>
            <a:pPr marL="800100" lvl="1" indent="-342900" hangingPunct="0">
              <a:buFont typeface="+mj-lt"/>
              <a:buAutoNum type="arabicPeriod"/>
            </a:pPr>
            <a:r>
              <a:rPr lang="en-CA" altLang="ko-KR" dirty="0" smtClean="0"/>
              <a:t>A mismatch between specification and </a:t>
            </a:r>
            <a:r>
              <a:rPr lang="en-CA" altLang="ko-KR" dirty="0" smtClean="0"/>
              <a:t>HTM with respect to the block </a:t>
            </a:r>
            <a:r>
              <a:rPr lang="en-CA" altLang="ko-KR" dirty="0" smtClean="0"/>
              <a:t>position</a:t>
            </a:r>
          </a:p>
          <a:p>
            <a:pPr marL="800100" lvl="1" indent="-342900" hangingPunct="0">
              <a:buFont typeface="+mj-lt"/>
              <a:buAutoNum type="arabicPeriod"/>
            </a:pPr>
            <a:r>
              <a:rPr lang="en-CA" altLang="ko-KR" dirty="0" smtClean="0"/>
              <a:t>Missing motion compression scheme for ARP in specification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934888" y="2071678"/>
            <a:ext cx="8018640" cy="1858490"/>
            <a:chOff x="934888" y="2642080"/>
            <a:chExt cx="8018640" cy="1858490"/>
          </a:xfrm>
        </p:grpSpPr>
        <p:grpSp>
          <p:nvGrpSpPr>
            <p:cNvPr id="5" name="그룹 4"/>
            <p:cNvGrpSpPr/>
            <p:nvPr/>
          </p:nvGrpSpPr>
          <p:grpSpPr>
            <a:xfrm>
              <a:off x="1095348" y="2906909"/>
              <a:ext cx="3348656" cy="1285884"/>
              <a:chOff x="2095480" y="1500174"/>
              <a:chExt cx="3348656" cy="1071570"/>
            </a:xfrm>
          </p:grpSpPr>
          <p:sp>
            <p:nvSpPr>
              <p:cNvPr id="6" name="직사각형 5"/>
              <p:cNvSpPr/>
              <p:nvPr/>
            </p:nvSpPr>
            <p:spPr>
              <a:xfrm>
                <a:off x="4024306" y="150017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2095480" y="150017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4497583" y="1777988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426774" y="1738301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" name="직선 연결선 9"/>
              <p:cNvCxnSpPr>
                <a:stCxn id="9" idx="1"/>
                <a:endCxn id="9" idx="3"/>
              </p:cNvCxnSpPr>
              <p:nvPr/>
            </p:nvCxnSpPr>
            <p:spPr>
              <a:xfrm>
                <a:off x="2426774" y="1936740"/>
                <a:ext cx="47327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직선 연결선 10"/>
              <p:cNvCxnSpPr>
                <a:stCxn id="9" idx="0"/>
                <a:endCxn id="9" idx="2"/>
              </p:cNvCxnSpPr>
              <p:nvPr/>
            </p:nvCxnSpPr>
            <p:spPr>
              <a:xfrm>
                <a:off x="2663412" y="1738301"/>
                <a:ext cx="0" cy="39687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직사각형 11"/>
              <p:cNvSpPr/>
              <p:nvPr/>
            </p:nvSpPr>
            <p:spPr>
              <a:xfrm>
                <a:off x="2663417" y="1936740"/>
                <a:ext cx="47328" cy="3968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" name="그룹 12"/>
            <p:cNvGrpSpPr/>
            <p:nvPr/>
          </p:nvGrpSpPr>
          <p:grpSpPr>
            <a:xfrm>
              <a:off x="5390558" y="2906909"/>
              <a:ext cx="3348656" cy="1285884"/>
              <a:chOff x="2095480" y="3643314"/>
              <a:chExt cx="3348656" cy="1071570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4024306" y="364331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2095480" y="364331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4497583" y="3921128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426774" y="3881441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" name="직선 연결선 17"/>
              <p:cNvCxnSpPr>
                <a:stCxn id="17" idx="1"/>
                <a:endCxn id="17" idx="3"/>
              </p:cNvCxnSpPr>
              <p:nvPr/>
            </p:nvCxnSpPr>
            <p:spPr>
              <a:xfrm>
                <a:off x="2426774" y="4079880"/>
                <a:ext cx="47327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연결선 18"/>
              <p:cNvCxnSpPr>
                <a:stCxn id="17" idx="0"/>
                <a:endCxn id="17" idx="2"/>
              </p:cNvCxnSpPr>
              <p:nvPr/>
            </p:nvCxnSpPr>
            <p:spPr>
              <a:xfrm>
                <a:off x="2663412" y="3881441"/>
                <a:ext cx="0" cy="39687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직사각형 19"/>
              <p:cNvSpPr/>
              <p:nvPr/>
            </p:nvSpPr>
            <p:spPr>
              <a:xfrm>
                <a:off x="2616084" y="4040192"/>
                <a:ext cx="47328" cy="3968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22" name="직선 화살표 연결선 21"/>
            <p:cNvCxnSpPr>
              <a:stCxn id="8" idx="1"/>
              <a:endCxn id="9" idx="3"/>
            </p:cNvCxnSpPr>
            <p:nvPr/>
          </p:nvCxnSpPr>
          <p:spPr>
            <a:xfrm flipH="1" flipV="1">
              <a:off x="1899919" y="3430788"/>
              <a:ext cx="1597532" cy="476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>
              <a:stCxn id="16" idx="1"/>
              <a:endCxn id="17" idx="3"/>
            </p:cNvCxnSpPr>
            <p:nvPr/>
          </p:nvCxnSpPr>
          <p:spPr>
            <a:xfrm flipH="1" flipV="1">
              <a:off x="6195129" y="3430788"/>
              <a:ext cx="1597532" cy="476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직사각형 28"/>
            <p:cNvSpPr/>
            <p:nvPr/>
          </p:nvSpPr>
          <p:spPr>
            <a:xfrm>
              <a:off x="934888" y="4192793"/>
              <a:ext cx="371477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Position of motion derivation for IvMC and ARP 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5238752" y="4192793"/>
              <a:ext cx="371477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Position of motion derivation for MPI and DDD 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095348" y="2642080"/>
              <a:ext cx="14287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V0 texture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024174" y="2642080"/>
              <a:ext cx="14287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V1 texture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998900" y="3670792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Current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987640" y="3643314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Corresponding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5381628" y="2642080"/>
              <a:ext cx="14287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V1 texture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7310454" y="2642080"/>
              <a:ext cx="14287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V1 depth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7285180" y="3670792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Current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5273920" y="3643314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Corresponding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ko-KR" dirty="0" smtClean="0"/>
              <a:t>Proposal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altLang="ko-KR" dirty="0" smtClean="0"/>
              <a:t> Two Proposals</a:t>
            </a:r>
          </a:p>
          <a:p>
            <a:pPr marL="800100" lvl="1" indent="-342900" hangingPunct="0">
              <a:buFont typeface="+mj-lt"/>
              <a:buAutoNum type="arabicPeriod"/>
            </a:pPr>
            <a:r>
              <a:rPr lang="en-US" altLang="ko-KR" dirty="0" smtClean="0"/>
              <a:t>Alignment of block position to derive motion information between draft</a:t>
            </a:r>
            <a:r>
              <a:rPr lang="en-CA" altLang="ko-KR" dirty="0" smtClean="0"/>
              <a:t> and HTM</a:t>
            </a:r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marL="800100" lvl="1" indent="-342900" hangingPunct="0">
              <a:buFont typeface="+mj-lt"/>
              <a:buAutoNum type="arabicPeriod" startAt="2"/>
            </a:pPr>
            <a:r>
              <a:rPr lang="en-CA" altLang="ko-KR" dirty="0" smtClean="0"/>
              <a:t>Motion compression scheme for ARP</a:t>
            </a:r>
          </a:p>
          <a:p>
            <a:pPr lvl="2" hangingPunct="0"/>
            <a:r>
              <a:rPr lang="en-US" altLang="ko-KR" dirty="0" smtClean="0"/>
              <a:t>In HTM, motion compression is conducted on frame level</a:t>
            </a:r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lvl="1" hangingPunct="0"/>
            <a:endParaRPr lang="en-CA" altLang="ko-KR" dirty="0" smtClean="0"/>
          </a:p>
          <a:p>
            <a:pPr hangingPunct="0"/>
            <a:r>
              <a:rPr lang="en-CA" altLang="ko-KR" dirty="0" smtClean="0"/>
              <a:t>Experiments</a:t>
            </a:r>
          </a:p>
          <a:p>
            <a:pPr lvl="1" hangingPunct="0"/>
            <a:r>
              <a:rPr lang="en-CA" altLang="ko-KR" dirty="0" smtClean="0"/>
              <a:t>No change for HTM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20" name="그룹 19"/>
          <p:cNvGrpSpPr/>
          <p:nvPr/>
        </p:nvGrpSpPr>
        <p:grpSpPr>
          <a:xfrm>
            <a:off x="3104404" y="1457308"/>
            <a:ext cx="3714776" cy="1858490"/>
            <a:chOff x="3104404" y="2428868"/>
            <a:chExt cx="3714776" cy="1858490"/>
          </a:xfrm>
        </p:grpSpPr>
        <p:grpSp>
          <p:nvGrpSpPr>
            <p:cNvPr id="21" name="그룹 25"/>
            <p:cNvGrpSpPr/>
            <p:nvPr/>
          </p:nvGrpSpPr>
          <p:grpSpPr>
            <a:xfrm>
              <a:off x="3264864" y="2693697"/>
              <a:ext cx="3348656" cy="1285884"/>
              <a:chOff x="2095480" y="1500174"/>
              <a:chExt cx="3348656" cy="1071570"/>
            </a:xfrm>
          </p:grpSpPr>
          <p:sp>
            <p:nvSpPr>
              <p:cNvPr id="43" name="직사각형 42"/>
              <p:cNvSpPr/>
              <p:nvPr/>
            </p:nvSpPr>
            <p:spPr>
              <a:xfrm>
                <a:off x="4024306" y="150017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2095480" y="1500174"/>
                <a:ext cx="1419830" cy="10715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4497583" y="1777988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2426774" y="1738301"/>
                <a:ext cx="473277" cy="39687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7" name="직선 연결선 46"/>
              <p:cNvCxnSpPr>
                <a:stCxn id="46" idx="1"/>
                <a:endCxn id="46" idx="3"/>
              </p:cNvCxnSpPr>
              <p:nvPr/>
            </p:nvCxnSpPr>
            <p:spPr>
              <a:xfrm>
                <a:off x="2426774" y="1936740"/>
                <a:ext cx="473277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>
                <a:stCxn id="46" idx="0"/>
                <a:endCxn id="46" idx="2"/>
              </p:cNvCxnSpPr>
              <p:nvPr/>
            </p:nvCxnSpPr>
            <p:spPr>
              <a:xfrm>
                <a:off x="2663412" y="1738301"/>
                <a:ext cx="0" cy="39687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직사각형 48"/>
              <p:cNvSpPr/>
              <p:nvPr/>
            </p:nvSpPr>
            <p:spPr>
              <a:xfrm>
                <a:off x="2663417" y="1936740"/>
                <a:ext cx="47328" cy="39688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22" name="직선 화살표 연결선 21"/>
            <p:cNvCxnSpPr>
              <a:stCxn id="45" idx="1"/>
              <a:endCxn id="46" idx="3"/>
            </p:cNvCxnSpPr>
            <p:nvPr/>
          </p:nvCxnSpPr>
          <p:spPr>
            <a:xfrm flipH="1" flipV="1">
              <a:off x="4069435" y="3217576"/>
              <a:ext cx="1597532" cy="476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직사각형 22"/>
            <p:cNvSpPr/>
            <p:nvPr/>
          </p:nvSpPr>
          <p:spPr>
            <a:xfrm>
              <a:off x="3104404" y="3979581"/>
              <a:ext cx="371477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Position of motion derivation 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264864" y="2428868"/>
              <a:ext cx="15452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Reference picture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5193690" y="2428868"/>
              <a:ext cx="142876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altLang="ko-KR" sz="1400" dirty="0" smtClean="0">
                  <a:latin typeface="Times New Roman" pitchFamily="18" charset="0"/>
                  <a:cs typeface="Times New Roman" pitchFamily="18" charset="0"/>
                </a:rPr>
                <a:t>Current picture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5168416" y="3457580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Current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157156" y="3430102"/>
              <a:ext cx="14287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CA" altLang="ko-KR" sz="1200" dirty="0" smtClean="0">
                  <a:latin typeface="Times New Roman" pitchFamily="18" charset="0"/>
                  <a:cs typeface="Times New Roman" pitchFamily="18" charset="0"/>
                </a:rPr>
                <a:t>Corresponding CU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76" y="4100514"/>
            <a:ext cx="69818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7153</TotalTime>
  <Words>147</Words>
  <Application>Microsoft Office PowerPoint</Application>
  <PresentationFormat>A4 용지(210x297mm)</PresentationFormat>
  <Paragraphs>53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blank</vt:lpstr>
      <vt:lpstr>디자인 사용자 지정</vt:lpstr>
      <vt:lpstr>슬라이드 1</vt:lpstr>
      <vt:lpstr>Introduction</vt:lpstr>
      <vt:lpstr>Proposal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23</cp:revision>
  <dcterms:created xsi:type="dcterms:W3CDTF">2014-10-01T00:00:45Z</dcterms:created>
  <dcterms:modified xsi:type="dcterms:W3CDTF">2014-10-17T17:59:05Z</dcterms:modified>
</cp:coreProperties>
</file>