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8"/>
  </p:notesMasterIdLst>
  <p:handoutMasterIdLst>
    <p:handoutMasterId r:id="rId9"/>
  </p:handoutMasterIdLst>
  <p:sldIdLst>
    <p:sldId id="402" r:id="rId3"/>
    <p:sldId id="403" r:id="rId4"/>
    <p:sldId id="405" r:id="rId5"/>
    <p:sldId id="408" r:id="rId6"/>
    <p:sldId id="409" r:id="rId7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434" autoAdjust="0"/>
    <p:restoredTop sz="93695" autoAdjust="0"/>
  </p:normalViewPr>
  <p:slideViewPr>
    <p:cSldViewPr>
      <p:cViewPr varScale="1">
        <p:scale>
          <a:sx n="69" d="100"/>
          <a:sy n="69" d="100"/>
        </p:scale>
        <p:origin x="-1098" y="-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C2CA2-5467-4A09-981B-7B864A3954E7}" type="datetimeFigureOut">
              <a:rPr lang="ko-KR" altLang="en-US"/>
              <a:pPr>
                <a:defRPr/>
              </a:pPr>
              <a:t>2014-10-16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F5B74885-C777-4423-BFB1-242B99947E8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704307DE-36DC-4689-878F-10C42562C79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1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F109-9EA1-4100-919C-1AB1F05B925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4FD55-41AE-4AB2-AF25-E6FF0887336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21DE4-7D15-4A5C-BEB9-C5EE046207F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16E20EC6-3133-4CD7-966F-DAE37E271DC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DF9C5-358B-41DF-9FB6-2715D939300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DC2B0-09E6-4192-80F8-550B02DDB53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50488-32BF-4AFF-869A-3203C89BF4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920DD-A042-4FDF-A1C1-F01B5D5173D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3C052-F27F-4B76-ABFB-7DBE23B6FA3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C0B72-3921-438C-825A-B789FFEE975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9A567-8C51-4B56-9194-22F41D7ED0F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BA292-D3C5-425C-ABB9-6AC006B85D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CA" altLang="en-US" sz="2400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Simplification of depth merge candidate list</a:t>
            </a:r>
          </a:p>
          <a:p>
            <a:pPr algn="ctr"/>
            <a:r>
              <a:rPr lang="en-CA" altLang="en-US" sz="2400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(</a:t>
            </a:r>
            <a:r>
              <a:rPr lang="en-CA" altLang="en-US" sz="2400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JCT3V-J0043)</a:t>
            </a:r>
            <a:endParaRPr lang="en-US" altLang="en-US" sz="2400" b="1" dirty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3668127" y="5214950"/>
            <a:ext cx="25620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Sunmi Yoo and Sehoon Yea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193309" y="5551516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275222" y="5908706"/>
            <a:ext cx="13623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October 2014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latinLnBrk="0"/>
            <a:r>
              <a:rPr lang="en-US" dirty="0" smtClean="0"/>
              <a:t>Proposed method : Depth merge simplification</a:t>
            </a:r>
          </a:p>
          <a:p>
            <a:pPr lvl="1" algn="just" latinLnBrk="0"/>
            <a:r>
              <a:rPr lang="en-US" dirty="0" smtClean="0"/>
              <a:t>DDD removal (0.01% loss)</a:t>
            </a:r>
          </a:p>
          <a:p>
            <a:pPr lvl="1" algn="just" latinLnBrk="0"/>
            <a:r>
              <a:rPr lang="en-US" dirty="0" smtClean="0"/>
              <a:t>Depth </a:t>
            </a:r>
            <a:r>
              <a:rPr lang="en-US" dirty="0" err="1" smtClean="0"/>
              <a:t>IvMC</a:t>
            </a:r>
            <a:r>
              <a:rPr lang="en-US" dirty="0" smtClean="0"/>
              <a:t> removal (0.06% loss)</a:t>
            </a:r>
          </a:p>
          <a:p>
            <a:pPr lvl="1" algn="just" latinLnBrk="0"/>
            <a:r>
              <a:rPr lang="en-US" dirty="0" smtClean="0"/>
              <a:t>Remove both (0.08% loss)</a:t>
            </a:r>
            <a:endParaRPr lang="en-US" dirty="0" smtClean="0"/>
          </a:p>
          <a:p>
            <a:pPr algn="just" latinLnBrk="0">
              <a:buNone/>
            </a:pPr>
            <a:endParaRPr lang="en-US" dirty="0" smtClean="0"/>
          </a:p>
          <a:p>
            <a:pPr algn="just" latinLnBrk="0"/>
            <a:r>
              <a:rPr lang="en-US" dirty="0" smtClean="0"/>
              <a:t>Removal </a:t>
            </a:r>
            <a:r>
              <a:rPr lang="en-US" dirty="0" smtClean="0"/>
              <a:t>of DDD and Depth </a:t>
            </a:r>
            <a:r>
              <a:rPr lang="en-US" dirty="0" err="1" smtClean="0"/>
              <a:t>IvMC</a:t>
            </a:r>
            <a:endParaRPr lang="en-US" dirty="0" smtClean="0"/>
          </a:p>
          <a:p>
            <a:pPr lvl="1" algn="just" latinLnBrk="0"/>
            <a:r>
              <a:rPr lang="en-CA" dirty="0" smtClean="0"/>
              <a:t>DDD removal : LUT removal and simplified WD</a:t>
            </a:r>
          </a:p>
          <a:p>
            <a:pPr lvl="1" algn="just" latinLnBrk="0"/>
            <a:r>
              <a:rPr lang="en-CA" dirty="0" smtClean="0"/>
              <a:t>Depth </a:t>
            </a:r>
            <a:r>
              <a:rPr lang="en-CA" dirty="0" err="1" smtClean="0"/>
              <a:t>IvMC</a:t>
            </a:r>
            <a:r>
              <a:rPr lang="en-CA" dirty="0" smtClean="0"/>
              <a:t> removal : Memory bandwidth </a:t>
            </a:r>
            <a:r>
              <a:rPr lang="en-CA" dirty="0" smtClean="0"/>
              <a:t>saving</a:t>
            </a:r>
          </a:p>
          <a:p>
            <a:pPr lvl="1" algn="just" latinLnBrk="0"/>
            <a:endParaRPr lang="en-CA" dirty="0" smtClean="0"/>
          </a:p>
          <a:p>
            <a:pPr algn="just" latinLnBrk="0"/>
            <a:r>
              <a:rPr lang="en-CA" dirty="0" smtClean="0"/>
              <a:t>Crosschecked by Samsung (JCT3V-J0068)</a:t>
            </a:r>
            <a:endParaRPr lang="en-CA" dirty="0" smtClean="0"/>
          </a:p>
          <a:p>
            <a:pPr lvl="1" algn="just" latinLnBrk="0"/>
            <a:endParaRPr lang="en-CA" altLang="ko-KR" dirty="0" smtClean="0"/>
          </a:p>
          <a:p>
            <a:pPr latinLnBrk="0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 #1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Test S/W : HTM-12.0 </a:t>
            </a:r>
          </a:p>
          <a:p>
            <a:pPr lvl="1"/>
            <a:r>
              <a:rPr lang="en-US" altLang="ko-KR" dirty="0" smtClean="0"/>
              <a:t>H_3D_DDD ==0 in the source code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Negligible coding loss observed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6017" y="3143248"/>
            <a:ext cx="7914959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846594" y="2838312"/>
            <a:ext cx="2213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Table 1. DDD Off vs. HTM-12.0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 #2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Test S/W : HTM-12.0 </a:t>
            </a:r>
          </a:p>
          <a:p>
            <a:pPr lvl="1"/>
            <a:r>
              <a:rPr lang="en-US" altLang="ko-KR" dirty="0" err="1" smtClean="0"/>
              <a:t>IvMC</a:t>
            </a:r>
            <a:r>
              <a:rPr lang="en-US" altLang="ko-KR" dirty="0" smtClean="0"/>
              <a:t> removal for depth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0.06% </a:t>
            </a:r>
            <a:r>
              <a:rPr lang="en-US" altLang="ko-KR" dirty="0" smtClean="0"/>
              <a:t>loss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621805" y="2838312"/>
            <a:ext cx="2663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Table 2. Depth 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</a:rPr>
              <a:t>IvMC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 Off vs. HTM-12.0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r="9316"/>
          <a:stretch>
            <a:fillRect/>
          </a:stretch>
        </p:blipFill>
        <p:spPr bwMode="auto">
          <a:xfrm>
            <a:off x="1166786" y="3119455"/>
            <a:ext cx="7575232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 #3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Test S/W : HTM-12.0 </a:t>
            </a:r>
          </a:p>
          <a:p>
            <a:pPr lvl="1"/>
            <a:r>
              <a:rPr lang="en-US" altLang="ko-KR" dirty="0" smtClean="0"/>
              <a:t>Both DDD and Depth </a:t>
            </a:r>
            <a:r>
              <a:rPr lang="en-US" altLang="ko-KR" dirty="0" err="1" smtClean="0"/>
              <a:t>IvMC</a:t>
            </a:r>
            <a:r>
              <a:rPr lang="en-US" altLang="ko-KR" dirty="0" smtClean="0"/>
              <a:t> </a:t>
            </a:r>
            <a:r>
              <a:rPr lang="en-US" altLang="ko-KR" dirty="0" smtClean="0"/>
              <a:t> disabled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Coding loss - 0.08% 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300685" y="2838312"/>
            <a:ext cx="32953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Table 3. DDD and Depth 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</a:rPr>
              <a:t>IvMC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 Off vs. HTM-12.0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r="9170"/>
          <a:stretch>
            <a:fillRect/>
          </a:stretch>
        </p:blipFill>
        <p:spPr bwMode="auto">
          <a:xfrm>
            <a:off x="1166998" y="3143248"/>
            <a:ext cx="7587456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1654</TotalTime>
  <Words>164</Words>
  <Application>Microsoft Office PowerPoint</Application>
  <PresentationFormat>A4 용지(210x297mm)</PresentationFormat>
  <Paragraphs>57</Paragraphs>
  <Slides>5</Slides>
  <Notes>5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5</vt:i4>
      </vt:variant>
    </vt:vector>
  </HeadingPairs>
  <TitlesOfParts>
    <vt:vector size="7" baseType="lpstr">
      <vt:lpstr>blank</vt:lpstr>
      <vt:lpstr>디자인 사용자 지정</vt:lpstr>
      <vt:lpstr>슬라이드 1</vt:lpstr>
      <vt:lpstr>Summary</vt:lpstr>
      <vt:lpstr>Experimental result #1</vt:lpstr>
      <vt:lpstr>Experimental result #2</vt:lpstr>
      <vt:lpstr>Experimental result #3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Sunmi Yoo</cp:lastModifiedBy>
  <cp:revision>93</cp:revision>
  <dcterms:created xsi:type="dcterms:W3CDTF">2013-06-25T23:40:50Z</dcterms:created>
  <dcterms:modified xsi:type="dcterms:W3CDTF">2014-10-16T03:50:28Z</dcterms:modified>
</cp:coreProperties>
</file>