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52" r:id="rId2"/>
  </p:sldMasterIdLst>
  <p:notesMasterIdLst>
    <p:notesMasterId r:id="rId6"/>
  </p:notesMasterIdLst>
  <p:handoutMasterIdLst>
    <p:handoutMasterId r:id="rId7"/>
  </p:handoutMasterIdLst>
  <p:sldIdLst>
    <p:sldId id="402" r:id="rId3"/>
    <p:sldId id="406" r:id="rId4"/>
    <p:sldId id="405" r:id="rId5"/>
  </p:sldIdLst>
  <p:sldSz cx="9906000" cy="6858000" type="A4"/>
  <p:notesSz cx="6807200" cy="9939338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FFCC99"/>
    <a:srgbClr val="0000CC"/>
    <a:srgbClr val="FFFFCC"/>
    <a:srgbClr val="CC0000"/>
    <a:srgbClr val="B2B2B2"/>
    <a:srgbClr val="C0C0C0"/>
    <a:srgbClr val="96969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3434" autoAdjust="0"/>
    <p:restoredTop sz="78295" autoAdjust="0"/>
  </p:normalViewPr>
  <p:slideViewPr>
    <p:cSldViewPr>
      <p:cViewPr varScale="1">
        <p:scale>
          <a:sx n="56" d="100"/>
          <a:sy n="56" d="100"/>
        </p:scale>
        <p:origin x="-1488" y="-96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3DDC2CA2-5467-4A09-981B-7B864A3954E7}" type="datetimeFigureOut">
              <a:rPr lang="ko-KR" altLang="en-US"/>
              <a:pPr>
                <a:defRPr/>
              </a:pPr>
              <a:t>2014-10-16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F5B74885-C777-4423-BFB1-242B99947E8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038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2788" y="746125"/>
            <a:ext cx="5381625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5125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931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31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038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704307DE-36DC-4689-878F-10C42562C79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4307DE-36DC-4689-878F-10C42562C79A}" type="slidenum">
              <a:rPr lang="en-US" altLang="ko-KR" smtClean="0"/>
              <a:pPr>
                <a:defRPr/>
              </a:pPr>
              <a:t>1</a:t>
            </a:fld>
            <a:endParaRPr lang="en-US" altLang="ko-K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4307DE-36DC-4689-878F-10C42562C79A}" type="slidenum">
              <a:rPr lang="en-US" altLang="ko-KR" smtClean="0"/>
              <a:pPr>
                <a:defRPr/>
              </a:pPr>
              <a:t>2</a:t>
            </a:fld>
            <a:endParaRPr lang="en-US" altLang="ko-K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4307DE-36DC-4689-878F-10C42562C79A}" type="slidenum">
              <a:rPr lang="en-US" altLang="ko-KR" smtClean="0"/>
              <a:pPr>
                <a:defRPr/>
              </a:pPr>
              <a:t>3</a:t>
            </a:fld>
            <a:endParaRPr lang="en-US" altLang="ko-K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0F109-9EA1-4100-919C-1AB1F05B925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54FD55-41AE-4AB2-AF25-E6FF08873365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321DE4-7D15-4A5C-BEB9-C5EE046207F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16496" y="58614"/>
            <a:ext cx="8627368" cy="512866"/>
          </a:xfrm>
          <a:prstGeom prst="rect">
            <a:avLst/>
          </a:prstGeom>
        </p:spPr>
        <p:txBody>
          <a:bodyPr/>
          <a:lstStyle>
            <a:lvl1pPr algn="ctr">
              <a:defRPr sz="2800" b="1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16496" y="692696"/>
            <a:ext cx="8994204" cy="5433467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1pPr>
            <a:lvl2pPr>
              <a:defRPr sz="18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2pPr>
            <a:lvl3pPr>
              <a:defRPr sz="16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3pPr>
            <a:lvl4pPr>
              <a:defRPr sz="16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4pPr>
            <a:lvl5pPr>
              <a:defRPr sz="16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 dirty="0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8553450" y="6453188"/>
            <a:ext cx="857250" cy="288925"/>
          </a:xfrm>
          <a:prstGeom prst="rect">
            <a:avLst/>
          </a:prstGeom>
        </p:spPr>
        <p:txBody>
          <a:bodyPr/>
          <a:lstStyle>
            <a:lvl1pPr algn="ctr">
              <a:defRPr sz="1400" b="1" smtClean="0">
                <a:latin typeface="Times New Roman" pitchFamily="18" charset="0"/>
                <a:ea typeface="굴림" pitchFamily="50" charset="-127"/>
                <a:cs typeface="Times New Roman" pitchFamily="18" charset="0"/>
              </a:defRPr>
            </a:lvl1pPr>
          </a:lstStyle>
          <a:p>
            <a:pPr>
              <a:defRPr/>
            </a:pPr>
            <a:fld id="{16E20EC6-3133-4CD7-966F-DAE37E271DC0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FDF9C5-358B-41DF-9FB6-2715D939300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ADC2B0-09E6-4192-80F8-550B02DDB532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50488-32BF-4AFF-869A-3203C89BF4E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8920DD-A042-4FDF-A1C1-F01B5D5173D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3C052-F27F-4B76-ABFB-7DBE23B6FA3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AC0B72-3921-438C-825A-B789FFEE975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D9A567-8C51-4B56-9194-22F41D7ED0F2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Line 21"/>
          <p:cNvSpPr>
            <a:spLocks noChangeShapeType="1"/>
          </p:cNvSpPr>
          <p:nvPr/>
        </p:nvSpPr>
        <p:spPr bwMode="auto">
          <a:xfrm>
            <a:off x="0" y="6453188"/>
            <a:ext cx="990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1031" name="Line 14"/>
          <p:cNvSpPr>
            <a:spLocks noChangeShapeType="1"/>
          </p:cNvSpPr>
          <p:nvPr/>
        </p:nvSpPr>
        <p:spPr bwMode="auto">
          <a:xfrm>
            <a:off x="0" y="534988"/>
            <a:ext cx="990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3" r:id="rId1"/>
    <p:sldLayoutId id="2147484014" r:id="rId2"/>
  </p:sldLayoutIdLst>
  <p:hf hdr="0" ftr="0" dt="0"/>
  <p:txStyles>
    <p:titleStyle>
      <a:lvl1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1" fontAlgn="base" latinLnBrk="1" hangingPunct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latinLnBrk="1" hangingPunct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latinLnBrk="1" hangingPunct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latinLnBrk="1" hangingPunct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제목 개체 틀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2051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3DDBA292-D3C5-425C-ABB9-6AC006B85DE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4" r:id="rId1"/>
    <p:sldLayoutId id="2147484005" r:id="rId2"/>
    <p:sldLayoutId id="2147484006" r:id="rId3"/>
    <p:sldLayoutId id="2147484007" r:id="rId4"/>
    <p:sldLayoutId id="2147484008" r:id="rId5"/>
    <p:sldLayoutId id="2147484009" r:id="rId6"/>
    <p:sldLayoutId id="2147484010" r:id="rId7"/>
    <p:sldLayoutId id="2147484011" r:id="rId8"/>
    <p:sldLayoutId id="2147484012" r:id="rId9"/>
    <p:sldLayoutId id="2147484013" r:id="rId10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그림 5" descr="백색바탕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8350" y="6011863"/>
            <a:ext cx="12906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ChangeArrowheads="1"/>
          </p:cNvSpPr>
          <p:nvPr/>
        </p:nvSpPr>
        <p:spPr bwMode="auto">
          <a:xfrm>
            <a:off x="560388" y="1268413"/>
            <a:ext cx="8640762" cy="1296987"/>
          </a:xfrm>
          <a:prstGeom prst="rect">
            <a:avLst/>
          </a:prstGeom>
          <a:solidFill>
            <a:srgbClr val="EAEAEA"/>
          </a:solidFill>
          <a:ln w="9525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en-US" sz="2400" b="1" dirty="0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Simplification of an NBDV availability check</a:t>
            </a:r>
            <a:endParaRPr lang="en-CA" altLang="en-US" sz="2400" b="1" dirty="0" smtClean="0">
              <a:latin typeface="Times New Roman" pitchFamily="18" charset="0"/>
              <a:ea typeface="맑은 고딕" pitchFamily="50" charset="-127"/>
              <a:cs typeface="Times New Roman" pitchFamily="18" charset="0"/>
            </a:endParaRPr>
          </a:p>
          <a:p>
            <a:pPr algn="ctr"/>
            <a:r>
              <a:rPr lang="en-CA" altLang="en-US" sz="2400" b="1" dirty="0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(JCT3V-J0041)</a:t>
            </a:r>
            <a:endParaRPr lang="en-US" altLang="en-US" sz="2400" b="1" dirty="0">
              <a:latin typeface="Times New Roman" pitchFamily="18" charset="0"/>
              <a:ea typeface="맑은 고딕" pitchFamily="50" charset="-127"/>
              <a:cs typeface="Times New Roman" pitchFamily="18" charset="0"/>
            </a:endParaRPr>
          </a:p>
        </p:txBody>
      </p:sp>
      <p:sp>
        <p:nvSpPr>
          <p:cNvPr id="4100" name="Text Box 6"/>
          <p:cNvSpPr txBox="1">
            <a:spLocks noChangeArrowheads="1"/>
          </p:cNvSpPr>
          <p:nvPr/>
        </p:nvSpPr>
        <p:spPr bwMode="auto">
          <a:xfrm>
            <a:off x="3668127" y="5214950"/>
            <a:ext cx="256204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30188" indent="-230188" algn="ctr">
              <a:buFont typeface="Wingdings" pitchFamily="2" charset="2"/>
              <a:buNone/>
            </a:pPr>
            <a:r>
              <a:rPr lang="en-US" altLang="ko-KR" sz="1600" b="1" dirty="0" smtClean="0">
                <a:solidFill>
                  <a:srgbClr val="000000"/>
                </a:solidFill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Sunmi Yoo and Sehoon Yea</a:t>
            </a:r>
            <a:endParaRPr lang="en-US" altLang="ko-KR" sz="1600" b="1" dirty="0">
              <a:solidFill>
                <a:srgbClr val="000000"/>
              </a:solidFill>
              <a:latin typeface="Times New Roman" pitchFamily="18" charset="0"/>
              <a:ea typeface="돋움" pitchFamily="50" charset="-127"/>
              <a:cs typeface="Times New Roman" pitchFamily="18" charset="0"/>
            </a:endParaRPr>
          </a:p>
        </p:txBody>
      </p:sp>
      <p:sp>
        <p:nvSpPr>
          <p:cNvPr id="4101" name="Text Box 36"/>
          <p:cNvSpPr txBox="1">
            <a:spLocks noChangeArrowheads="1"/>
          </p:cNvSpPr>
          <p:nvPr/>
        </p:nvSpPr>
        <p:spPr bwMode="auto">
          <a:xfrm>
            <a:off x="4193309" y="5551516"/>
            <a:ext cx="15113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30188" indent="-230188" algn="ctr">
              <a:buFont typeface="Wingdings" pitchFamily="2" charset="2"/>
              <a:buNone/>
            </a:pPr>
            <a:r>
              <a:rPr lang="en-US" altLang="ko-KR" sz="1600" b="1" dirty="0">
                <a:solidFill>
                  <a:srgbClr val="000000"/>
                </a:solidFill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LG Electronics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4275222" y="5908706"/>
            <a:ext cx="136236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30188" indent="-230188" algn="ctr">
              <a:buFont typeface="Wingdings" pitchFamily="2" charset="2"/>
              <a:buNone/>
            </a:pPr>
            <a:r>
              <a:rPr lang="en-US" altLang="ko-KR" sz="1600" b="1" dirty="0" smtClean="0">
                <a:solidFill>
                  <a:srgbClr val="000000"/>
                </a:solidFill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October 2014</a:t>
            </a:r>
            <a:endParaRPr lang="en-US" altLang="ko-KR" sz="1600" b="1" dirty="0">
              <a:solidFill>
                <a:srgbClr val="000000"/>
              </a:solidFill>
              <a:latin typeface="Times New Roman" pitchFamily="18" charset="0"/>
              <a:ea typeface="돋움" pitchFamily="50" charset="-127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Summary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Proposed method</a:t>
            </a:r>
          </a:p>
          <a:p>
            <a:pPr lvl="1"/>
            <a:r>
              <a:rPr lang="en-US" altLang="ko-KR" smtClean="0"/>
              <a:t>Remove </a:t>
            </a:r>
            <a:r>
              <a:rPr lang="en-US" altLang="ko-KR" smtClean="0"/>
              <a:t>DISP_DEFAULT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Not necessary to prohibit default DV </a:t>
            </a:r>
            <a:r>
              <a:rPr lang="en-US" altLang="ko-KR" dirty="0" smtClean="0"/>
              <a:t>for ARP at the decoder</a:t>
            </a:r>
          </a:p>
          <a:p>
            <a:pPr lvl="1"/>
            <a:endParaRPr lang="en-US" altLang="ko-KR" dirty="0" smtClean="0"/>
          </a:p>
          <a:p>
            <a:pPr algn="just" latinLnBrk="0"/>
            <a:r>
              <a:rPr lang="en-US" altLang="ko-KR" dirty="0" smtClean="0"/>
              <a:t>Result</a:t>
            </a:r>
          </a:p>
          <a:p>
            <a:pPr lvl="1" algn="just" latinLnBrk="0"/>
            <a:r>
              <a:rPr lang="en-US" altLang="ko-KR" dirty="0" smtClean="0"/>
              <a:t>No loss for the coding efficiency</a:t>
            </a:r>
          </a:p>
          <a:p>
            <a:pPr lvl="1" algn="just" latinLnBrk="0"/>
            <a:r>
              <a:rPr lang="en-US" altLang="ko-KR" dirty="0" smtClean="0"/>
              <a:t>No significant impact on complexity</a:t>
            </a:r>
          </a:p>
          <a:p>
            <a:pPr lvl="1" algn="just" latinLnBrk="0"/>
            <a:endParaRPr lang="en-US" altLang="ko-KR" dirty="0" smtClean="0"/>
          </a:p>
          <a:p>
            <a:pPr algn="just" latinLnBrk="0"/>
            <a:r>
              <a:rPr lang="en-US" altLang="ko-KR" dirty="0" smtClean="0"/>
              <a:t>Crosschecked by Sharp (JCT3V-J0076)</a:t>
            </a:r>
          </a:p>
          <a:p>
            <a:pPr lvl="1" algn="just" latinLnBrk="0"/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E20EC6-3133-4CD7-966F-DAE37E271DC0}" type="slidenum">
              <a:rPr lang="ko-KR" altLang="en-US" smtClean="0"/>
              <a:pPr>
                <a:defRPr/>
              </a:pPr>
              <a:t>2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Experimental result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Test S/W : HTM-12.0 </a:t>
            </a:r>
          </a:p>
          <a:p>
            <a:pPr lvl="1"/>
            <a:endParaRPr lang="en-US" altLang="ko-KR" dirty="0" smtClean="0"/>
          </a:p>
          <a:p>
            <a:r>
              <a:rPr lang="en-US" altLang="ko-KR" dirty="0" smtClean="0"/>
              <a:t>No coding loss</a:t>
            </a:r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E20EC6-3133-4CD7-966F-DAE37E271DC0}" type="slidenum">
              <a:rPr lang="ko-KR" altLang="en-US" smtClean="0"/>
              <a:pPr>
                <a:defRPr/>
              </a:pPr>
              <a:t>3</a:t>
            </a:fld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3196709" y="2366183"/>
            <a:ext cx="35151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</a:rPr>
              <a:t>Table 1. Removal of  DISP_DEFAULT vs. HTM-12.0</a:t>
            </a:r>
            <a:endParaRPr lang="ko-KR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15201" y="2714620"/>
            <a:ext cx="7864430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1747</TotalTime>
  <Words>75</Words>
  <Application>Microsoft Office PowerPoint</Application>
  <PresentationFormat>A4 용지(210x297mm)</PresentationFormat>
  <Paragraphs>29</Paragraphs>
  <Slides>3</Slides>
  <Notes>3</Notes>
  <HiddenSlides>0</HiddenSlides>
  <MMClips>0</MMClips>
  <ScaleCrop>false</ScaleCrop>
  <HeadingPairs>
    <vt:vector size="4" baseType="variant">
      <vt:variant>
        <vt:lpstr>테마</vt:lpstr>
      </vt:variant>
      <vt:variant>
        <vt:i4>2</vt:i4>
      </vt:variant>
      <vt:variant>
        <vt:lpstr>슬라이드 제목</vt:lpstr>
      </vt:variant>
      <vt:variant>
        <vt:i4>3</vt:i4>
      </vt:variant>
    </vt:vector>
  </HeadingPairs>
  <TitlesOfParts>
    <vt:vector size="5" baseType="lpstr">
      <vt:lpstr>blank</vt:lpstr>
      <vt:lpstr>디자인 사용자 지정</vt:lpstr>
      <vt:lpstr>슬라이드 1</vt:lpstr>
      <vt:lpstr>Summary</vt:lpstr>
      <vt:lpstr>Experimental result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남정학/선임연구원/Convergence(연)ATS팀(junghak.nam@lge.com)</dc:creator>
  <cp:lastModifiedBy>Sunmi Yoo</cp:lastModifiedBy>
  <cp:revision>100</cp:revision>
  <dcterms:created xsi:type="dcterms:W3CDTF">2013-06-25T23:40:50Z</dcterms:created>
  <dcterms:modified xsi:type="dcterms:W3CDTF">2014-10-16T08:49:34Z</dcterms:modified>
</cp:coreProperties>
</file>