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6"/>
  </p:notesMasterIdLst>
  <p:handoutMasterIdLst>
    <p:handoutMasterId r:id="rId7"/>
  </p:handoutMasterIdLst>
  <p:sldIdLst>
    <p:sldId id="402" r:id="rId3"/>
    <p:sldId id="403" r:id="rId4"/>
    <p:sldId id="405" r:id="rId5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34" autoAdjust="0"/>
    <p:restoredTop sz="76301" autoAdjust="0"/>
  </p:normalViewPr>
  <p:slideViewPr>
    <p:cSldViewPr>
      <p:cViewPr>
        <p:scale>
          <a:sx n="66" d="100"/>
          <a:sy n="66" d="100"/>
        </p:scale>
        <p:origin x="-1194" y="1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C2CA2-5467-4A09-981B-7B864A3954E7}" type="datetimeFigureOut">
              <a:rPr lang="ko-KR" altLang="en-US"/>
              <a:pPr>
                <a:defRPr/>
              </a:pPr>
              <a:t>2014-10-16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B74885-C777-4423-BFB1-242B99947E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04307DE-36DC-4689-878F-10C42562C7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F109-9EA1-4100-919C-1AB1F05B92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FD55-41AE-4AB2-AF25-E6FF088733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1DE4-7D15-4A5C-BEB9-C5EE046207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16E20EC6-3133-4CD7-966F-DAE37E271D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F9C5-358B-41DF-9FB6-2715D93930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C2B0-09E6-4192-80F8-550B02DDB5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0488-32BF-4AFF-869A-3203C89BF4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20DD-A042-4FDF-A1C1-F01B5D5173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C052-F27F-4B76-ABFB-7DBE23B6FA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C0B72-3921-438C-825A-B789FFEE97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9A567-8C51-4B56-9194-22F41D7ED0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BA292-D3C5-425C-ABB9-6AC006B85D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Simplification for single depth mode pruning process</a:t>
            </a:r>
            <a:endParaRPr lang="en-CA" altLang="en-US" sz="2400" b="1" dirty="0" smtClean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algn="ctr"/>
            <a:r>
              <a:rPr lang="en-CA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(JCT3V-J0040)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668127" y="5214950"/>
            <a:ext cx="25620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Sunmi Yoo and Sehoon Yea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3309" y="5551516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275222" y="5908706"/>
            <a:ext cx="13623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October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0"/>
            <a:r>
              <a:rPr lang="en-US" dirty="0" smtClean="0"/>
              <a:t>Reduce candidate samples - first </a:t>
            </a:r>
            <a:r>
              <a:rPr lang="en-US" dirty="0" smtClean="0"/>
              <a:t>2 samples only </a:t>
            </a:r>
          </a:p>
          <a:p>
            <a:pPr lvl="1" algn="just" latinLnBrk="0"/>
            <a:r>
              <a:rPr lang="en-US" dirty="0" smtClean="0"/>
              <a:t>Pruning process simplification</a:t>
            </a:r>
          </a:p>
          <a:p>
            <a:pPr lvl="1" algn="just" latinLnBrk="0"/>
            <a:endParaRPr lang="en-US" dirty="0" smtClean="0"/>
          </a:p>
          <a:p>
            <a:pPr lvl="1" algn="just" latinLnBrk="0"/>
            <a:endParaRPr lang="en-US" dirty="0" smtClean="0"/>
          </a:p>
          <a:p>
            <a:pPr lvl="1" algn="just" latinLnBrk="0"/>
            <a:endParaRPr lang="en-US" dirty="0" smtClean="0"/>
          </a:p>
          <a:p>
            <a:pPr lvl="1" algn="just" latinLnBrk="0"/>
            <a:endParaRPr lang="en-US" dirty="0" smtClean="0"/>
          </a:p>
          <a:p>
            <a:pPr lvl="1" algn="just" latinLnBrk="0"/>
            <a:endParaRPr lang="en-US" dirty="0" smtClean="0"/>
          </a:p>
          <a:p>
            <a:pPr lvl="1" algn="just" latinLnBrk="0"/>
            <a:endParaRPr lang="en-US" dirty="0" smtClean="0"/>
          </a:p>
          <a:p>
            <a:pPr lvl="1" algn="just" latinLnBrk="0"/>
            <a:endParaRPr lang="en-US" dirty="0" smtClean="0"/>
          </a:p>
          <a:p>
            <a:pPr lvl="1" algn="just" latinLnBrk="0"/>
            <a:endParaRPr lang="en-US" dirty="0" smtClean="0"/>
          </a:p>
          <a:p>
            <a:pPr algn="just" latinLnBrk="0"/>
            <a:endParaRPr lang="en-US" dirty="0" smtClean="0"/>
          </a:p>
          <a:p>
            <a:pPr algn="just" latinLnBrk="0"/>
            <a:endParaRPr lang="en-US" dirty="0" smtClean="0"/>
          </a:p>
          <a:p>
            <a:pPr algn="just" latinLnBrk="0"/>
            <a:r>
              <a:rPr lang="en-US" dirty="0" smtClean="0"/>
              <a:t>Result</a:t>
            </a:r>
          </a:p>
          <a:p>
            <a:pPr lvl="1" algn="just" latinLnBrk="0"/>
            <a:r>
              <a:rPr lang="en-US" dirty="0" smtClean="0"/>
              <a:t>No significant impact on coding efficiency</a:t>
            </a:r>
          </a:p>
          <a:p>
            <a:pPr lvl="1" algn="just" latinLnBrk="0"/>
            <a:r>
              <a:rPr lang="en-US" dirty="0" smtClean="0"/>
              <a:t>Comparisons reduced</a:t>
            </a:r>
            <a:endParaRPr lang="en-US" dirty="0" smtClean="0"/>
          </a:p>
          <a:p>
            <a:pPr algn="just" latinLnBrk="0"/>
            <a:endParaRPr lang="en-US" dirty="0" smtClean="0"/>
          </a:p>
          <a:p>
            <a:pPr lvl="1" algn="just" latinLnBrk="0"/>
            <a:endParaRPr lang="en-US" dirty="0" smtClean="0"/>
          </a:p>
          <a:p>
            <a:pPr lvl="2" algn="just" latinLnBrk="0"/>
            <a:endParaRPr lang="en-CA" dirty="0" smtClean="0"/>
          </a:p>
          <a:p>
            <a:pPr lvl="1" algn="just" latinLnBrk="0"/>
            <a:endParaRPr lang="en-CA" altLang="ko-KR" dirty="0" smtClean="0"/>
          </a:p>
          <a:p>
            <a:pPr latinLnBrk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grpSp>
        <p:nvGrpSpPr>
          <p:cNvPr id="18" name="그룹 17"/>
          <p:cNvGrpSpPr/>
          <p:nvPr/>
        </p:nvGrpSpPr>
        <p:grpSpPr>
          <a:xfrm>
            <a:off x="3595678" y="1911384"/>
            <a:ext cx="2374872" cy="2286016"/>
            <a:chOff x="3595678" y="4000504"/>
            <a:chExt cx="2374872" cy="2286016"/>
          </a:xfrm>
        </p:grpSpPr>
        <p:grpSp>
          <p:nvGrpSpPr>
            <p:cNvPr id="5" name="그룹 4"/>
            <p:cNvGrpSpPr/>
            <p:nvPr/>
          </p:nvGrpSpPr>
          <p:grpSpPr>
            <a:xfrm>
              <a:off x="3933684" y="4249654"/>
              <a:ext cx="2036866" cy="2036866"/>
              <a:chOff x="2928926" y="1071546"/>
              <a:chExt cx="3071834" cy="3071834"/>
            </a:xfrm>
          </p:grpSpPr>
          <p:sp>
            <p:nvSpPr>
              <p:cNvPr id="6" name="직사각형 5"/>
              <p:cNvSpPr/>
              <p:nvPr/>
            </p:nvSpPr>
            <p:spPr>
              <a:xfrm>
                <a:off x="3143240" y="1285860"/>
                <a:ext cx="2857520" cy="28575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직사각형 6"/>
              <p:cNvSpPr/>
              <p:nvPr/>
            </p:nvSpPr>
            <p:spPr>
              <a:xfrm>
                <a:off x="4572000" y="1071546"/>
                <a:ext cx="214314" cy="21431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86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직사각형 7"/>
              <p:cNvSpPr/>
              <p:nvPr/>
            </p:nvSpPr>
            <p:spPr>
              <a:xfrm>
                <a:off x="2928926" y="2714620"/>
                <a:ext cx="214314" cy="214314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86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3143240" y="1071546"/>
                <a:ext cx="214314" cy="214314"/>
              </a:xfrm>
              <a:prstGeom prst="rect">
                <a:avLst/>
              </a:prstGeom>
              <a:solidFill>
                <a:schemeClr val="accent1">
                  <a:alpha val="41000"/>
                </a:schemeClr>
              </a:solidFill>
              <a:ln>
                <a:solidFill>
                  <a:schemeClr val="accent1">
                    <a:shade val="50000"/>
                    <a:alpha val="5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직사각형 9"/>
              <p:cNvSpPr/>
              <p:nvPr/>
            </p:nvSpPr>
            <p:spPr>
              <a:xfrm>
                <a:off x="2928926" y="1071546"/>
                <a:ext cx="214314" cy="214314"/>
              </a:xfrm>
              <a:prstGeom prst="rect">
                <a:avLst/>
              </a:prstGeom>
              <a:solidFill>
                <a:schemeClr val="accent1">
                  <a:alpha val="41000"/>
                </a:schemeClr>
              </a:solidFill>
              <a:ln>
                <a:solidFill>
                  <a:schemeClr val="accent1">
                    <a:shade val="50000"/>
                    <a:alpha val="5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직사각형 10"/>
              <p:cNvSpPr/>
              <p:nvPr/>
            </p:nvSpPr>
            <p:spPr>
              <a:xfrm>
                <a:off x="2928926" y="1285860"/>
                <a:ext cx="214314" cy="214314"/>
              </a:xfrm>
              <a:prstGeom prst="rect">
                <a:avLst/>
              </a:prstGeom>
              <a:solidFill>
                <a:schemeClr val="accent1">
                  <a:alpha val="41000"/>
                </a:schemeClr>
              </a:solidFill>
              <a:ln>
                <a:solidFill>
                  <a:schemeClr val="accent1">
                    <a:shade val="50000"/>
                    <a:alpha val="56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573912" y="3496958"/>
                <a:ext cx="1400580" cy="556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 err="1" smtClean="0"/>
                  <a:t>currBlk</a:t>
                </a:r>
                <a:endParaRPr lang="ko-KR" altLang="en-US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595678" y="5214950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1</a:t>
              </a:r>
              <a:endParaRPr lang="ko-KR" alt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29977" y="4061467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2</a:t>
              </a:r>
              <a:endParaRPr lang="ko-KR" alt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67116" y="435769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3</a:t>
              </a:r>
              <a:endParaRPr lang="ko-KR" alt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7182" y="400050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4</a:t>
              </a:r>
              <a:endParaRPr lang="ko-KR" alt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67116" y="400050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5</a:t>
              </a:r>
              <a:endParaRPr lang="ko-KR" altLang="en-US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550488" y="4295009"/>
            <a:ext cx="2800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Figure 1. SDM candidate value positions 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Test S/W : HTM-12.0 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Negligible </a:t>
            </a:r>
            <a:r>
              <a:rPr lang="en-US" altLang="ko-KR" dirty="0" smtClean="0"/>
              <a:t>coding loss (0.01</a:t>
            </a:r>
            <a:r>
              <a:rPr lang="en-US" altLang="ko-KR" dirty="0" smtClean="0"/>
              <a:t>%)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3881430" y="2428868"/>
            <a:ext cx="2204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Table 1. Proposed vs. HTM-12.0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492" y="2762647"/>
            <a:ext cx="8433350" cy="2832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1696</TotalTime>
  <Words>77</Words>
  <Application>Microsoft Office PowerPoint</Application>
  <PresentationFormat>A4 용지(210x297mm)</PresentationFormat>
  <Paragraphs>45</Paragraphs>
  <Slides>3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3</vt:i4>
      </vt:variant>
    </vt:vector>
  </HeadingPairs>
  <TitlesOfParts>
    <vt:vector size="5" baseType="lpstr">
      <vt:lpstr>blank</vt:lpstr>
      <vt:lpstr>디자인 사용자 지정</vt:lpstr>
      <vt:lpstr>슬라이드 1</vt:lpstr>
      <vt:lpstr>Summary</vt:lpstr>
      <vt:lpstr>Experimental result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Sunmi Yoo</cp:lastModifiedBy>
  <cp:revision>101</cp:revision>
  <dcterms:created xsi:type="dcterms:W3CDTF">2013-06-25T23:40:50Z</dcterms:created>
  <dcterms:modified xsi:type="dcterms:W3CDTF">2014-10-16T03:38:06Z</dcterms:modified>
</cp:coreProperties>
</file>