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867" r:id="rId2"/>
    <p:sldId id="881" r:id="rId3"/>
    <p:sldId id="883" r:id="rId4"/>
    <p:sldId id="882" r:id="rId5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94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28" y="-90"/>
      </p:cViewPr>
      <p:guideLst>
        <p:guide orient="horz" pos="3126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dirty="0"/>
              <a:t>Multimedia Platform Lab.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Depth Intra Skip Coding (DISC) Mode </a:t>
            </a:r>
            <a:r>
              <a:rPr lang="en-US" altLang="ko-KR" sz="2500" smtClean="0"/>
              <a:t>(J0038)</a:t>
            </a:r>
            <a:endParaRPr lang="en-US" altLang="ko-KR" sz="2500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688632"/>
          </a:xfrm>
        </p:spPr>
        <p:txBody>
          <a:bodyPr/>
          <a:lstStyle/>
          <a:p>
            <a:r>
              <a:rPr lang="en-US" altLang="ko-KR" sz="1800" smtClean="0"/>
              <a:t>Single depth mode reconstructs a CU with one single depth value (SDV), which is derived from neighboring pixels (</a:t>
            </a:r>
            <a:r>
              <a:rPr lang="en-US" altLang="ko-KR" sz="1800" smtClean="0"/>
              <a:t>I0095)</a:t>
            </a:r>
            <a:endParaRPr lang="en-US" altLang="ko-KR" sz="1800" smtClean="0"/>
          </a:p>
          <a:p>
            <a:r>
              <a:rPr lang="en-US" altLang="ko-KR" sz="1800" smtClean="0"/>
              <a:t>Single depth mode needs the SDV list contruction and pruning processes</a:t>
            </a:r>
          </a:p>
          <a:p>
            <a:r>
              <a:rPr lang="en-US" altLang="ko-KR" sz="1800" smtClean="0"/>
              <a:t>Proposed method uses the existing intra prediciton mode (vertical and horizontal) instead of the SDV derivation</a:t>
            </a:r>
          </a:p>
          <a:p>
            <a:endParaRPr lang="en-US" altLang="ko-KR" sz="1800" smtClean="0"/>
          </a:p>
          <a:p>
            <a:endParaRPr lang="en-US" altLang="ko-KR" sz="1800" smtClean="0"/>
          </a:p>
          <a:p>
            <a:endParaRPr lang="en-US" altLang="ko-KR" sz="1800" smtClean="0"/>
          </a:p>
          <a:p>
            <a:endParaRPr lang="en-US" altLang="ko-KR" sz="1800" smtClean="0"/>
          </a:p>
          <a:p>
            <a:endParaRPr lang="en-US" altLang="ko-KR" sz="1800" smtClean="0"/>
          </a:p>
          <a:p>
            <a:endParaRPr lang="en-US" altLang="ko-KR" sz="1800" smtClean="0"/>
          </a:p>
          <a:p>
            <a:endParaRPr lang="en-US" altLang="ko-KR" sz="1800" smtClean="0"/>
          </a:p>
          <a:p>
            <a:endParaRPr lang="en-US" altLang="ko-KR" sz="1800" smtClean="0"/>
          </a:p>
          <a:p>
            <a:r>
              <a:rPr lang="en-US" altLang="ko-KR" sz="1800" smtClean="0"/>
              <a:t>In the 4</a:t>
            </a:r>
            <a:r>
              <a:rPr lang="en-US" altLang="ko-KR" sz="1800" baseline="30000" smtClean="0"/>
              <a:t>th</a:t>
            </a:r>
            <a:r>
              <a:rPr lang="en-US" altLang="ko-KR" sz="1800" smtClean="0"/>
              <a:t> JCT-3V meeting, the recontruction of the SDC mode was changed from </a:t>
            </a:r>
            <a:r>
              <a:rPr lang="en-US" altLang="ko-KR" sz="1600" smtClean="0"/>
              <a:t>Recon</a:t>
            </a:r>
            <a:r>
              <a:rPr lang="en-US" altLang="ko-KR" sz="1600" baseline="-25000" smtClean="0"/>
              <a:t>x,y</a:t>
            </a:r>
            <a:r>
              <a:rPr lang="en-US" altLang="ko-KR" sz="1600" smtClean="0"/>
              <a:t>=DC(Pred</a:t>
            </a:r>
            <a:r>
              <a:rPr lang="en-US" altLang="ko-KR" sz="1600" baseline="-25000" smtClean="0"/>
              <a:t>x,y</a:t>
            </a:r>
            <a:r>
              <a:rPr lang="en-US" altLang="ko-KR" sz="1600" smtClean="0"/>
              <a:t>)+DC(Res</a:t>
            </a:r>
            <a:r>
              <a:rPr lang="en-US" altLang="ko-KR" sz="1600" baseline="-25000" smtClean="0"/>
              <a:t>x,y</a:t>
            </a:r>
            <a:r>
              <a:rPr lang="en-US" altLang="ko-KR" sz="1600" smtClean="0"/>
              <a:t>) into Recon</a:t>
            </a:r>
            <a:r>
              <a:rPr lang="en-US" altLang="ko-KR" sz="1600" baseline="-25000" smtClean="0"/>
              <a:t>x,y</a:t>
            </a:r>
            <a:r>
              <a:rPr lang="en-US" altLang="ko-KR" sz="1600" smtClean="0"/>
              <a:t>=Pred</a:t>
            </a:r>
            <a:r>
              <a:rPr lang="en-US" altLang="ko-KR" sz="1600" baseline="-25000" smtClean="0"/>
              <a:t>x,y</a:t>
            </a:r>
            <a:r>
              <a:rPr lang="en-US" altLang="ko-KR" sz="1600" smtClean="0"/>
              <a:t>+DC(Res</a:t>
            </a:r>
            <a:r>
              <a:rPr lang="en-US" altLang="ko-KR" sz="1600" baseline="-25000" smtClean="0"/>
              <a:t>x,y</a:t>
            </a:r>
            <a:r>
              <a:rPr lang="en-US" altLang="ko-KR" sz="1600" smtClean="0"/>
              <a:t>)</a:t>
            </a:r>
            <a:r>
              <a:rPr lang="en-US" altLang="ko-KR" sz="1600" smtClean="0">
                <a:sym typeface="Wingdings" pitchFamily="2" charset="2"/>
              </a:rPr>
              <a:t> </a:t>
            </a:r>
          </a:p>
          <a:p>
            <a:pPr lvl="1"/>
            <a:r>
              <a:rPr lang="en-US" altLang="ko-KR" sz="1400" smtClean="0">
                <a:sym typeface="Wingdings" pitchFamily="2" charset="2"/>
              </a:rPr>
              <a:t>Adopted from D0110/D0136 (-0.2% gain)</a:t>
            </a:r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790453"/>
            <a:ext cx="2095500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직사각형 16"/>
          <p:cNvSpPr/>
          <p:nvPr/>
        </p:nvSpPr>
        <p:spPr bwMode="auto">
          <a:xfrm>
            <a:off x="4788024" y="3078485"/>
            <a:ext cx="1512168" cy="151216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19" name="직선 화살표 연결선 18"/>
          <p:cNvCxnSpPr/>
          <p:nvPr/>
        </p:nvCxnSpPr>
        <p:spPr bwMode="auto">
          <a:xfrm>
            <a:off x="5004048" y="2862461"/>
            <a:ext cx="0" cy="1944216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직선 화살표 연결선 19"/>
          <p:cNvCxnSpPr/>
          <p:nvPr/>
        </p:nvCxnSpPr>
        <p:spPr bwMode="auto">
          <a:xfrm>
            <a:off x="5220072" y="2862461"/>
            <a:ext cx="0" cy="1944216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직선 화살표 연결선 20"/>
          <p:cNvCxnSpPr/>
          <p:nvPr/>
        </p:nvCxnSpPr>
        <p:spPr bwMode="auto">
          <a:xfrm>
            <a:off x="5436096" y="2862461"/>
            <a:ext cx="0" cy="1944216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직선 화살표 연결선 21"/>
          <p:cNvCxnSpPr/>
          <p:nvPr/>
        </p:nvCxnSpPr>
        <p:spPr bwMode="auto">
          <a:xfrm>
            <a:off x="5652120" y="2862461"/>
            <a:ext cx="0" cy="1944216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직선 화살표 연결선 22"/>
          <p:cNvCxnSpPr/>
          <p:nvPr/>
        </p:nvCxnSpPr>
        <p:spPr bwMode="auto">
          <a:xfrm>
            <a:off x="5868144" y="2862461"/>
            <a:ext cx="0" cy="1944216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직선 화살표 연결선 23"/>
          <p:cNvCxnSpPr/>
          <p:nvPr/>
        </p:nvCxnSpPr>
        <p:spPr bwMode="auto">
          <a:xfrm>
            <a:off x="6084168" y="2862461"/>
            <a:ext cx="0" cy="1944216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직선 화살표 연결선 25"/>
          <p:cNvCxnSpPr/>
          <p:nvPr/>
        </p:nvCxnSpPr>
        <p:spPr bwMode="auto">
          <a:xfrm>
            <a:off x="4355976" y="3294509"/>
            <a:ext cx="2304256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직선 화살표 연결선 26"/>
          <p:cNvCxnSpPr/>
          <p:nvPr/>
        </p:nvCxnSpPr>
        <p:spPr bwMode="auto">
          <a:xfrm>
            <a:off x="4365501" y="3510533"/>
            <a:ext cx="2304256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직선 화살표 연결선 27"/>
          <p:cNvCxnSpPr/>
          <p:nvPr/>
        </p:nvCxnSpPr>
        <p:spPr bwMode="auto">
          <a:xfrm>
            <a:off x="4375026" y="3726557"/>
            <a:ext cx="2304256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직선 화살표 연결선 28"/>
          <p:cNvCxnSpPr/>
          <p:nvPr/>
        </p:nvCxnSpPr>
        <p:spPr bwMode="auto">
          <a:xfrm>
            <a:off x="4389884" y="3926582"/>
            <a:ext cx="2304256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직선 화살표 연결선 29"/>
          <p:cNvCxnSpPr/>
          <p:nvPr/>
        </p:nvCxnSpPr>
        <p:spPr bwMode="auto">
          <a:xfrm>
            <a:off x="4375026" y="4158605"/>
            <a:ext cx="2304256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직선 화살표 연결선 30"/>
          <p:cNvCxnSpPr/>
          <p:nvPr/>
        </p:nvCxnSpPr>
        <p:spPr bwMode="auto">
          <a:xfrm>
            <a:off x="4355976" y="4374629"/>
            <a:ext cx="2304256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5508104" y="2564904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vertical</a:t>
            </a:r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6372200" y="4302621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horizontal</a:t>
            </a:r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475656" y="479715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Recon</a:t>
            </a:r>
            <a:r>
              <a:rPr lang="en-US" altLang="ko-KR" baseline="-25000" smtClean="0"/>
              <a:t>x,y</a:t>
            </a:r>
            <a:r>
              <a:rPr lang="en-US" altLang="ko-KR" smtClean="0"/>
              <a:t> = SDV</a:t>
            </a:r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4860032" y="4799588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Recon</a:t>
            </a:r>
            <a:r>
              <a:rPr lang="en-US" altLang="ko-KR" baseline="-25000" smtClean="0"/>
              <a:t>x,y</a:t>
            </a:r>
            <a:r>
              <a:rPr lang="en-US" altLang="ko-KR" smtClean="0"/>
              <a:t> = Pred</a:t>
            </a:r>
            <a:r>
              <a:rPr lang="en-US" altLang="ko-KR" baseline="-25000" smtClean="0"/>
              <a:t>x,y</a:t>
            </a:r>
            <a:endParaRPr lang="ko-KR" altLang="en-US" baseline="-25000"/>
          </a:p>
        </p:txBody>
      </p:sp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Result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84151" y="2072809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CTC</a:t>
            </a:r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87895" y="4386590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All Intra</a:t>
            </a:r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552574" y="2097396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1572342" y="4267161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688632"/>
          </a:xfrm>
        </p:spPr>
        <p:txBody>
          <a:bodyPr/>
          <a:lstStyle/>
          <a:p>
            <a:r>
              <a:rPr lang="en-US" altLang="ko-KR" sz="1800" smtClean="0"/>
              <a:t>The proposed method achieves the bit saving of about -0.2% (-1.1% in Poznan_Hall2), reduce the complexity, and remove the SDV derivation part (I.8.4.4.2.9) in WD </a:t>
            </a:r>
          </a:p>
          <a:p>
            <a:pPr lvl="1"/>
            <a:endParaRPr lang="en-US" altLang="ko-KR" smtClean="0"/>
          </a:p>
          <a:p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Additional Result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851920" y="364502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Singe Depth Mode</a:t>
            </a:r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995936" y="616530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DISC Mode</a:t>
            </a:r>
            <a:endParaRPr lang="ko-KR" altLang="en-US"/>
          </a:p>
        </p:txBody>
      </p:sp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688632"/>
          </a:xfrm>
        </p:spPr>
        <p:txBody>
          <a:bodyPr/>
          <a:lstStyle/>
          <a:p>
            <a:r>
              <a:rPr lang="en-US" altLang="ko-KR" sz="1800" smtClean="0"/>
              <a:t>Anchor : HTM 12.0 – Single Depth Mode (All intra condition)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572342" y="1619275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89.8%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87.8%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84.0%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83.6%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89.1%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91.0%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-0.33%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1572342" y="4123145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87.2%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83.7%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83.4%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91.8%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-0.45%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-0.46%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Additional Result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851920" y="364502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Singe Depth Mode</a:t>
            </a:r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995936" y="616530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DISC Mode</a:t>
            </a:r>
            <a:endParaRPr lang="ko-KR" altLang="en-US"/>
          </a:p>
        </p:txBody>
      </p:sp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688632"/>
          </a:xfrm>
        </p:spPr>
        <p:txBody>
          <a:bodyPr/>
          <a:lstStyle/>
          <a:p>
            <a:r>
              <a:rPr lang="en-US" altLang="ko-KR" sz="1800" smtClean="0"/>
              <a:t>Anchor : HTM 12.0 – Single Depth Mode (CTC)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1572342" y="1575842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-0.04%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1572342" y="4113620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91.9%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91.1%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-0.51%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62645</TotalTime>
  <Words>1753</Words>
  <Application>Microsoft Office PowerPoint</Application>
  <PresentationFormat>화면 슬라이드 쇼(4:3)</PresentationFormat>
  <Paragraphs>758</Paragraphs>
  <Slides>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Presentation만들기</vt:lpstr>
      <vt:lpstr>Depth Intra Skip Coding (DISC) Mode (J0038)</vt:lpstr>
      <vt:lpstr>Result</vt:lpstr>
      <vt:lpstr>Additional Result</vt:lpstr>
      <vt:lpstr>Additional Result</vt:lpstr>
    </vt:vector>
  </TitlesOfParts>
  <Company>K-JIST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Samsung</cp:lastModifiedBy>
  <cp:revision>5547</cp:revision>
  <dcterms:created xsi:type="dcterms:W3CDTF">2003-01-13T07:35:44Z</dcterms:created>
  <dcterms:modified xsi:type="dcterms:W3CDTF">2014-10-13T07:15:05Z</dcterms:modified>
</cp:coreProperties>
</file>