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5"/>
  </p:notesMasterIdLst>
  <p:handoutMasterIdLst>
    <p:handoutMasterId r:id="rId26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276" r:id="rId16"/>
    <p:sldId id="293" r:id="rId17"/>
    <p:sldId id="294" r:id="rId18"/>
    <p:sldId id="295" r:id="rId19"/>
    <p:sldId id="296" r:id="rId20"/>
    <p:sldId id="297" r:id="rId21"/>
    <p:sldId id="298" r:id="rId22"/>
    <p:sldId id="289" r:id="rId23"/>
    <p:sldId id="285" r:id="rId2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1" autoAdjust="0"/>
  </p:normalViewPr>
  <p:slideViewPr>
    <p:cSldViewPr>
      <p:cViewPr varScale="1">
        <p:scale>
          <a:sx n="62" d="100"/>
          <a:sy n="62" d="100"/>
        </p:scale>
        <p:origin x="-15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JCT3V-J0032: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Segmental prediction for Inter-SDC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Test2: seg2+seg3 </a:t>
            </a:r>
            <a:r>
              <a:rPr lang="en-US" dirty="0" smtClean="0"/>
              <a:t>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3: Seg1+seg2 </a:t>
            </a:r>
            <a:r>
              <a:rPr lang="en-US" dirty="0" smtClean="0"/>
              <a:t>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58" y="1844824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Test4: 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609599"/>
            <a:ext cx="8686800" cy="11345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Test5: seg2+seg3 </a:t>
            </a:r>
            <a:r>
              <a:rPr lang="en-US" dirty="0" smtClean="0"/>
              <a:t>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Test6:seg2 </a:t>
            </a:r>
            <a:r>
              <a:rPr lang="en-US" dirty="0" smtClean="0"/>
              <a:t>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568953" cy="3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Segmental prediction for inter-SDC and intra-SDC is proposed.</a:t>
            </a:r>
          </a:p>
          <a:p>
            <a:pPr lvl="1"/>
            <a:r>
              <a:rPr lang="en-US" dirty="0" smtClean="0"/>
              <a:t>A segmental Inter-SDC mode with 2 or 3 segments are appended to Inter-SDC and Intra-SDC</a:t>
            </a:r>
          </a:p>
          <a:p>
            <a:pPr lvl="1"/>
            <a:r>
              <a:rPr lang="en-US" dirty="0" smtClean="0"/>
              <a:t>A block can be divided into 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 and Intra-SDC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763688" y="4365104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72000" y="4365104"/>
          <a:ext cx="2088232" cy="2088232"/>
        </p:xfrm>
        <a:graphic>
          <a:graphicData uri="http://schemas.openxmlformats.org/presentationml/2006/ole">
            <p:oleObj spid="_x0000_s110596" name="Visio" r:id="rId4" imgW="1474470" imgH="14744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the normal Inter-SDC or the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When there is 1 segment: all samples are in segment 0.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prediction block. </a:t>
            </a:r>
          </a:p>
          <a:p>
            <a:pPr lvl="2"/>
            <a:r>
              <a:rPr lang="en-US" dirty="0" smtClean="0"/>
              <a:t>If there is only one segment, </a:t>
            </a:r>
            <a:r>
              <a:rPr lang="en-US" i="1" dirty="0" smtClean="0"/>
              <a:t>E</a:t>
            </a:r>
            <a:r>
              <a:rPr lang="en-US" dirty="0" smtClean="0"/>
              <a:t>=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Otherwise</a:t>
            </a:r>
            <a:r>
              <a:rPr lang="en-US" i="1" dirty="0" smtClean="0"/>
              <a:t> E</a:t>
            </a:r>
            <a:r>
              <a:rPr lang="en-US" dirty="0" smtClean="0"/>
              <a:t> = </a:t>
            </a:r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baseline="-25000" dirty="0" smtClean="0"/>
              <a:t> </a:t>
            </a:r>
            <a:endParaRPr lang="en-US" baseline="-25000" dirty="0" smtClean="0"/>
          </a:p>
          <a:p>
            <a:pPr lvl="3"/>
            <a:r>
              <a:rPr lang="en-US" i="1" dirty="0" smtClean="0"/>
              <a:t>V</a:t>
            </a:r>
            <a:r>
              <a:rPr lang="en-US" i="1" baseline="30000" dirty="0" smtClean="0"/>
              <a:t>seg</a:t>
            </a:r>
            <a:r>
              <a:rPr lang="en-US" i="1" baseline="-25000" dirty="0" smtClean="0"/>
              <a:t>pred</a:t>
            </a:r>
            <a:r>
              <a:rPr lang="en-US" i="1" dirty="0" smtClean="0"/>
              <a:t> </a:t>
            </a:r>
            <a:r>
              <a:rPr lang="en-US" dirty="0" smtClean="0"/>
              <a:t>is the sample value appearing most often in the segment of the prediction block.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r>
              <a:rPr lang="en-US" dirty="0" smtClean="0"/>
              <a:t>The segmental prediction method can also be extended to Intra-SDC</a:t>
            </a:r>
          </a:p>
          <a:p>
            <a:pPr lvl="1"/>
            <a:r>
              <a:rPr lang="en-US" dirty="0" smtClean="0"/>
              <a:t>is performed in the same way as </a:t>
            </a:r>
            <a:r>
              <a:rPr lang="en-US" dirty="0" err="1" smtClean="0"/>
              <a:t>segInter</a:t>
            </a:r>
            <a:r>
              <a:rPr lang="en-US" dirty="0" smtClean="0"/>
              <a:t>-SDC except that the prediction block is produced by intra-prediction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204864"/>
            <a:ext cx="9073008" cy="29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Six tests are conducted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7" y="1988841"/>
          <a:ext cx="8280920" cy="2880318"/>
        </p:xfrm>
        <a:graphic>
          <a:graphicData uri="http://schemas.openxmlformats.org/drawingml/2006/table">
            <a:tbl>
              <a:tblPr/>
              <a:tblGrid>
                <a:gridCol w="1324704"/>
                <a:gridCol w="1483607"/>
                <a:gridCol w="1476165"/>
                <a:gridCol w="1116123"/>
                <a:gridCol w="1440160"/>
                <a:gridCol w="1440161"/>
              </a:tblGrid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2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3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Inter-SDC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Intra-SDC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1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2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3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4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5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6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Test1: Seg1+seg2+seg3 </a:t>
            </a:r>
            <a:r>
              <a:rPr lang="en-US" dirty="0" smtClean="0"/>
              <a:t>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988840"/>
            <a:ext cx="863700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535</TotalTime>
  <Words>626</Words>
  <Application>Microsoft Office PowerPoint</Application>
  <PresentationFormat>全屏显示(4:3)</PresentationFormat>
  <Paragraphs>116</Paragraphs>
  <Slides>16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Experimental results</vt:lpstr>
      <vt:lpstr>Test1: Seg1+seg2+seg3 for InterSDC</vt:lpstr>
      <vt:lpstr>Test2: seg2+seg3 for InterSDC</vt:lpstr>
      <vt:lpstr>Test 3: Seg1+seg2 for InterSDC</vt:lpstr>
      <vt:lpstr>Test4: seg2 for InterSDC</vt:lpstr>
      <vt:lpstr>Test5: seg2+seg3 for InterSDC and IntraSDC</vt:lpstr>
      <vt:lpstr>Test6:seg2 for InterSDC and IntraSDC</vt:lpstr>
      <vt:lpstr>Conclusion</vt:lpstr>
      <vt:lpstr>幻灯片 16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95</cp:revision>
  <dcterms:created xsi:type="dcterms:W3CDTF">2014-03-11T04:25:26Z</dcterms:created>
  <dcterms:modified xsi:type="dcterms:W3CDTF">2014-10-14T14:55:59Z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