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06FE7-D8E0-4848-9EF4-06BB7DA22FA4}" type="datetimeFigureOut">
              <a:rPr kumimoji="1" lang="ja-JP" altLang="en-US" smtClean="0"/>
              <a:pPr/>
              <a:t>2014/7/3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00FB5-C555-4B1F-BCA1-2E5AF6AAA36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Subjective </a:t>
            </a:r>
            <a:r>
              <a:rPr kumimoji="1" lang="en-US" altLang="ja-JP" dirty="0" smtClean="0"/>
              <a:t>evaluation of removal of DMM4 coding tool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sz="2800" dirty="0" err="1" smtClean="0"/>
              <a:t>Houari</a:t>
            </a:r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Sabirin</a:t>
            </a:r>
            <a:r>
              <a:rPr kumimoji="1" lang="en-US" altLang="ja-JP" sz="2800" dirty="0" smtClean="0"/>
              <a:t>, Kei Kawamura &amp; Sei Naito</a:t>
            </a:r>
          </a:p>
          <a:p>
            <a:r>
              <a:rPr lang="en-US" altLang="ja-JP" dirty="0" smtClean="0"/>
              <a:t>KDDI R&amp;D Labs. Inc.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BD-rate evaluation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CTC</a:t>
            </a:r>
            <a:endParaRPr kumimoji="1" lang="ja-JP" altLang="en-US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96" y="2276872"/>
            <a:ext cx="8858600" cy="296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SSIM </a:t>
            </a:r>
            <a:r>
              <a:rPr kumimoji="1" lang="en-US" altLang="ja-JP" dirty="0" smtClean="0"/>
              <a:t>evaluation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Based on SSIM index</a:t>
            </a:r>
          </a:p>
          <a:p>
            <a:pPr lvl="1"/>
            <a:r>
              <a:rPr lang="en-US" altLang="ja-JP" dirty="0" smtClean="0"/>
              <a:t>Video 0 exactly the same (of course)</a:t>
            </a:r>
          </a:p>
          <a:p>
            <a:pPr lvl="1"/>
            <a:r>
              <a:rPr kumimoji="1" lang="en-US" altLang="ja-JP" dirty="0" smtClean="0"/>
              <a:t>Video 1 and Video 2 show almost similar texture</a:t>
            </a:r>
          </a:p>
          <a:p>
            <a:pPr>
              <a:buNone/>
            </a:pPr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298" y="3789040"/>
            <a:ext cx="8906198" cy="212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Subjective </a:t>
            </a:r>
            <a:r>
              <a:rPr kumimoji="1" lang="en-US" altLang="ja-JP" dirty="0" smtClean="0"/>
              <a:t>evaluation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Example of pixel-by-pixel comparison</a:t>
            </a:r>
            <a:endParaRPr kumimoji="1" lang="ja-JP" alt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21240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576" y="2420888"/>
            <a:ext cx="3647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Cropped from BalloonsQP25, video 1</a:t>
            </a:r>
            <a:endParaRPr kumimoji="1" lang="ja-JP" alt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3825" y="2776538"/>
            <a:ext cx="12763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endCxn id="17411" idx="1"/>
          </p:cNvCxnSpPr>
          <p:nvPr/>
        </p:nvCxnSpPr>
        <p:spPr>
          <a:xfrm flipV="1">
            <a:off x="2339752" y="3429001"/>
            <a:ext cx="1594073" cy="25202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6888" y="2636912"/>
            <a:ext cx="36576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275856" y="6237312"/>
            <a:ext cx="2021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Difference only in V</a:t>
            </a:r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65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Subjective evaluation of removal of DMM4 coding tool</vt:lpstr>
      <vt:lpstr>BD-rate evaluation</vt:lpstr>
      <vt:lpstr>SSIM evaluation</vt:lpstr>
      <vt:lpstr>Subjective evaluation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removal of DMM4 coding tools</dc:title>
  <dc:creator>houari</dc:creator>
  <cp:lastModifiedBy>houari</cp:lastModifiedBy>
  <cp:revision>9</cp:revision>
  <dcterms:created xsi:type="dcterms:W3CDTF">2014-06-30T04:46:24Z</dcterms:created>
  <dcterms:modified xsi:type="dcterms:W3CDTF">2014-07-03T02:03:50Z</dcterms:modified>
</cp:coreProperties>
</file>