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9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8" r:id="rId2"/>
    <p:sldId id="389" r:id="rId3"/>
    <p:sldId id="393" r:id="rId4"/>
    <p:sldId id="412" r:id="rId5"/>
    <p:sldId id="413" r:id="rId6"/>
    <p:sldId id="418" r:id="rId7"/>
    <p:sldId id="369" r:id="rId8"/>
    <p:sldId id="263" r:id="rId9"/>
  </p:sldIdLst>
  <p:sldSz cx="10528300" cy="8001000"/>
  <p:notesSz cx="7099300" cy="10234613"/>
  <p:defaultTextStyle>
    <a:defPPr>
      <a:defRPr lang="zh-CN"/>
    </a:defPPr>
    <a:lvl1pPr algn="ctr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sz="2100"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sz="2100"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sz="2100"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sz="2100"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7A7A7"/>
    <a:srgbClr val="5F5F5F"/>
    <a:srgbClr val="B2B2B2"/>
    <a:srgbClr val="BBE0E3"/>
    <a:srgbClr val="CC0000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59" autoAdjust="0"/>
    <p:restoredTop sz="96589" autoAdjust="0"/>
  </p:normalViewPr>
  <p:slideViewPr>
    <p:cSldViewPr>
      <p:cViewPr>
        <p:scale>
          <a:sx n="66" d="100"/>
          <a:sy n="66" d="100"/>
        </p:scale>
        <p:origin x="-1164" y="-72"/>
      </p:cViewPr>
      <p:guideLst>
        <p:guide orient="horz" pos="2520"/>
        <p:guide pos="331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l">
              <a:defRPr sz="1300"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ea typeface="宋体" pitchFamily="2" charset="-122"/>
              </a:defRPr>
            </a:lvl1pPr>
          </a:lstStyle>
          <a:p>
            <a:pPr>
              <a:defRPr/>
            </a:pPr>
            <a:fld id="{E282873E-63F8-4362-9857-734AF60A3A7A}" type="datetime1">
              <a:rPr lang="zh-CN" altLang="en-US"/>
              <a:pPr>
                <a:defRPr/>
              </a:pPr>
              <a:t>2014-7-5</a:t>
            </a:fld>
            <a:endParaRPr lang="en-US" altLang="zh-CN"/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l">
              <a:defRPr sz="1300"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ea typeface="宋体" pitchFamily="2" charset="-122"/>
              </a:defRPr>
            </a:lvl1pPr>
          </a:lstStyle>
          <a:p>
            <a:pPr>
              <a:defRPr/>
            </a:pPr>
            <a:fld id="{DE91DC93-5594-4106-811A-BD0A0D6A751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0815458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l">
              <a:defRPr sz="1300"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ea typeface="宋体" pitchFamily="2" charset="-122"/>
              </a:defRPr>
            </a:lvl1pPr>
          </a:lstStyle>
          <a:p>
            <a:pPr>
              <a:defRPr/>
            </a:pPr>
            <a:fld id="{BD1F3CCC-7F86-48F7-91FB-0B08068D7499}" type="datetime1">
              <a:rPr lang="zh-CN" altLang="en-US"/>
              <a:pPr>
                <a:defRPr/>
              </a:pPr>
              <a:t>2014-7-5</a:t>
            </a:fld>
            <a:endParaRPr lang="en-US" altLang="zh-CN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25525" y="768350"/>
            <a:ext cx="5048250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0925"/>
            <a:ext cx="5680075" cy="46053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l">
              <a:defRPr sz="1300"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ea typeface="宋体" pitchFamily="2" charset="-122"/>
              </a:defRPr>
            </a:lvl1pPr>
          </a:lstStyle>
          <a:p>
            <a:pPr>
              <a:defRPr/>
            </a:pPr>
            <a:fld id="{555FBD7D-AB1A-41D5-8CBB-252B3968C6A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83205233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11D0999-8371-4968-B75E-29A68F024556}" type="datetime1">
              <a:rPr lang="zh-CN" altLang="en-US" smtClean="0">
                <a:ea typeface="宋体" charset="-122"/>
              </a:rPr>
              <a:pPr/>
              <a:t>2014-7-5</a:t>
            </a:fld>
            <a:endParaRPr lang="en-US" altLang="zh-CN" smtClean="0">
              <a:ea typeface="宋体" charset="-122"/>
            </a:endParaRPr>
          </a:p>
        </p:txBody>
      </p:sp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23BF578-4331-4A6D-A95B-50AAF08C779C}" type="slidenum">
              <a:rPr lang="en-US" altLang="zh-CN" smtClean="0">
                <a:ea typeface="宋体" charset="-122"/>
              </a:rPr>
              <a:pPr/>
              <a:t>1</a:t>
            </a:fld>
            <a:endParaRPr lang="en-US" altLang="zh-CN" smtClean="0">
              <a:ea typeface="宋体" charset="-122"/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zh-CN" smtClean="0">
              <a:ea typeface="宋体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788988" y="2486025"/>
            <a:ext cx="8950325" cy="17145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79563" y="4533900"/>
            <a:ext cx="7369175" cy="20447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  <a:p>
            <a:pPr>
              <a:defRPr/>
            </a:pPr>
            <a:r>
              <a:rPr lang="de-DE"/>
              <a:t>Page </a:t>
            </a:r>
            <a:fld id="{7A10A7F8-3647-4FF0-967C-5FA774C47337}" type="slidenum">
              <a:rPr lang="de-DE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  <a:p>
            <a:pPr>
              <a:defRPr/>
            </a:pPr>
            <a:r>
              <a:rPr lang="de-DE"/>
              <a:t>Page </a:t>
            </a:r>
            <a:fld id="{144D8DAB-3169-4F08-8687-8A1448489222}" type="slidenum">
              <a:rPr lang="de-DE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785100" y="320675"/>
            <a:ext cx="2352675" cy="682625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727075" y="320675"/>
            <a:ext cx="6905625" cy="682625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  <a:p>
            <a:pPr>
              <a:defRPr/>
            </a:pPr>
            <a:r>
              <a:rPr lang="de-DE"/>
              <a:t>Page </a:t>
            </a:r>
            <a:fld id="{24097FD9-717E-40AB-8C8F-C9455170C84E}" type="slidenum">
              <a:rPr lang="de-DE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标题，一项大型内容和两项小型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7075" y="320675"/>
            <a:ext cx="9410700" cy="13335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727075" y="1866900"/>
            <a:ext cx="4629150" cy="528002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5508625" y="1866900"/>
            <a:ext cx="4629150" cy="256381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5508625" y="4583113"/>
            <a:ext cx="4629150" cy="256381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  <a:p>
            <a:pPr>
              <a:defRPr/>
            </a:pPr>
            <a:r>
              <a:rPr lang="de-DE"/>
              <a:t>Page </a:t>
            </a:r>
            <a:fld id="{FE6D260C-8F7D-4CA2-8956-2841C025AF89}" type="slidenum">
              <a:rPr lang="de-DE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7075" y="320675"/>
            <a:ext cx="9410700" cy="13335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727075" y="1866900"/>
            <a:ext cx="9410700" cy="5280025"/>
          </a:xfrm>
        </p:spPr>
        <p:txBody>
          <a:bodyPr/>
          <a:lstStyle/>
          <a:p>
            <a:pPr lvl="0"/>
            <a:endParaRPr lang="zh-CN" altLang="en-US" noProof="0" smtClean="0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  <a:p>
            <a:pPr>
              <a:defRPr/>
            </a:pPr>
            <a:r>
              <a:rPr lang="de-DE"/>
              <a:t>Page </a:t>
            </a:r>
            <a:fld id="{D6CB8A53-3528-4524-98F9-BEDB21D267E6}" type="slidenum">
              <a:rPr lang="de-DE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  <a:p>
            <a:pPr>
              <a:defRPr/>
            </a:pPr>
            <a:r>
              <a:rPr lang="de-DE"/>
              <a:t>Page </a:t>
            </a:r>
            <a:fld id="{D515E7E4-A256-4E14-89A0-B4146BE29462}" type="slidenum">
              <a:rPr lang="de-DE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5141913"/>
            <a:ext cx="8948738" cy="158908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3390900"/>
            <a:ext cx="8948738" cy="1751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  <a:p>
            <a:pPr>
              <a:defRPr/>
            </a:pPr>
            <a:r>
              <a:rPr lang="de-DE"/>
              <a:t>Page </a:t>
            </a:r>
            <a:fld id="{401C831D-1C0F-4E2D-8191-01D9FBE257A8}" type="slidenum">
              <a:rPr lang="de-DE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727075" y="1866900"/>
            <a:ext cx="4629150" cy="5280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508625" y="1866900"/>
            <a:ext cx="4629150" cy="5280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  <a:p>
            <a:pPr>
              <a:defRPr/>
            </a:pPr>
            <a:r>
              <a:rPr lang="de-DE"/>
              <a:t>Page </a:t>
            </a:r>
            <a:fld id="{13538C4B-6210-4390-BDB5-5533AA8DFD13}" type="slidenum">
              <a:rPr lang="de-DE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27050" y="320675"/>
            <a:ext cx="9474200" cy="13335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27050" y="1790700"/>
            <a:ext cx="4651375" cy="746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27050" y="2536825"/>
            <a:ext cx="4651375" cy="4610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348288" y="1790700"/>
            <a:ext cx="4652962" cy="746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348288" y="2536825"/>
            <a:ext cx="4652962" cy="4610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  <a:p>
            <a:pPr>
              <a:defRPr/>
            </a:pPr>
            <a:r>
              <a:rPr lang="de-DE"/>
              <a:t>Page </a:t>
            </a:r>
            <a:fld id="{33B5AF51-8C45-47FA-ABD8-8FF9C5200DA5}" type="slidenum">
              <a:rPr lang="de-DE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  <a:p>
            <a:pPr>
              <a:defRPr/>
            </a:pPr>
            <a:r>
              <a:rPr lang="de-DE"/>
              <a:t>Page </a:t>
            </a:r>
            <a:fld id="{DC02B449-C746-4E2A-BD4F-98EA246777EB}" type="slidenum">
              <a:rPr lang="de-DE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  <a:p>
            <a:pPr>
              <a:defRPr/>
            </a:pPr>
            <a:r>
              <a:rPr lang="de-DE"/>
              <a:t>Page </a:t>
            </a:r>
            <a:fld id="{D1910984-591E-43DB-8609-50EA600FC8FB}" type="slidenum">
              <a:rPr lang="de-DE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27050" y="319088"/>
            <a:ext cx="3462338" cy="13557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116388" y="319088"/>
            <a:ext cx="5884862" cy="68278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27050" y="1674813"/>
            <a:ext cx="3462338" cy="54721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  <a:p>
            <a:pPr>
              <a:defRPr/>
            </a:pPr>
            <a:r>
              <a:rPr lang="de-DE"/>
              <a:t>Page </a:t>
            </a:r>
            <a:fld id="{7D00E37C-2455-4872-9CF8-0CB1ED5B72ED}" type="slidenum">
              <a:rPr lang="de-DE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063750" y="5600700"/>
            <a:ext cx="6316663" cy="66198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063750" y="714375"/>
            <a:ext cx="6316663" cy="4800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063750" y="6262688"/>
            <a:ext cx="6316663" cy="9382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  <a:p>
            <a:pPr>
              <a:defRPr/>
            </a:pPr>
            <a:r>
              <a:rPr lang="de-DE"/>
              <a:t>Page </a:t>
            </a:r>
            <a:fld id="{CD39FE50-CD05-40F7-B2D6-DE73AD02F9D7}" type="slidenum">
              <a:rPr lang="de-DE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vmlDrawing" Target="../drawings/vmlDrawing1.v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7" name="Picture 12" descr="海思-修"/>
          <p:cNvPicPr>
            <a:picLocks noChangeAspect="1" noChangeArrowheads="1"/>
          </p:cNvPicPr>
          <p:nvPr userDrawn="1"/>
        </p:nvPicPr>
        <p:blipFill>
          <a:blip r:embed="rId16"/>
          <a:srcRect/>
          <a:stretch>
            <a:fillRect/>
          </a:stretch>
        </p:blipFill>
        <p:spPr bwMode="auto">
          <a:xfrm>
            <a:off x="0" y="7326313"/>
            <a:ext cx="10528300" cy="67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65" name="Object 41"/>
          <p:cNvGraphicFramePr>
            <a:graphicFrameLocks noChangeAspect="1"/>
          </p:cNvGraphicFramePr>
          <p:nvPr/>
        </p:nvGraphicFramePr>
        <p:xfrm>
          <a:off x="800100" y="7569200"/>
          <a:ext cx="1800225" cy="176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5" name="CorelDRAW" r:id="rId17" imgW="13754520" imgH="1340640" progId="">
                  <p:embed/>
                </p:oleObj>
              </mc:Choice>
              <mc:Fallback>
                <p:oleObj name="CorelDRAW" r:id="rId17" imgW="13754520" imgH="1340640" progId="">
                  <p:embed/>
                  <p:pic>
                    <p:nvPicPr>
                      <p:cNvPr id="0" name="Picture 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0100" y="7569200"/>
                        <a:ext cx="1800225" cy="176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BBE0E3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1" name="Text Box 7"/>
          <p:cNvSpPr txBox="1">
            <a:spLocks noChangeArrowheads="1"/>
          </p:cNvSpPr>
          <p:nvPr userDrawn="1"/>
        </p:nvSpPr>
        <p:spPr bwMode="auto">
          <a:xfrm>
            <a:off x="-2224088" y="0"/>
            <a:ext cx="2095500" cy="87439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defTabSz="105886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defTabSz="105886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defTabSz="105886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defTabSz="105886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defTabSz="105886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defTabSz="1058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defTabSz="1058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defTabSz="1058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defTabSz="1058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l">
              <a:defRPr/>
            </a:pPr>
            <a:r>
              <a:rPr lang="zh-CN" altLang="en-US" sz="1800" b="1" smtClean="0">
                <a:solidFill>
                  <a:schemeClr val="bg1"/>
                </a:solidFill>
              </a:rPr>
              <a:t>封面英文标题</a:t>
            </a:r>
            <a:r>
              <a:rPr lang="en-US" altLang="zh-CN" sz="1800" b="1" smtClean="0">
                <a:solidFill>
                  <a:schemeClr val="bg1"/>
                </a:solidFill>
              </a:rPr>
              <a:t>:</a:t>
            </a:r>
          </a:p>
          <a:p>
            <a:pPr algn="l"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字体</a:t>
            </a:r>
            <a:r>
              <a:rPr lang="en-US" altLang="zh-CN" sz="1800" smtClean="0">
                <a:solidFill>
                  <a:schemeClr val="bg1"/>
                </a:solidFill>
              </a:rPr>
              <a:t>:Arial  </a:t>
            </a:r>
          </a:p>
          <a:p>
            <a:pPr algn="l"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大小</a:t>
            </a:r>
            <a:r>
              <a:rPr lang="en-US" altLang="zh-CN" sz="1800" smtClean="0">
                <a:solidFill>
                  <a:schemeClr val="bg1"/>
                </a:solidFill>
              </a:rPr>
              <a:t>:47pt  </a:t>
            </a:r>
          </a:p>
          <a:p>
            <a:pPr algn="l"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颜色</a:t>
            </a:r>
            <a:r>
              <a:rPr lang="en-US" altLang="zh-CN" sz="1800" smtClean="0">
                <a:solidFill>
                  <a:schemeClr val="bg1"/>
                </a:solidFill>
              </a:rPr>
              <a:t>:</a:t>
            </a:r>
            <a:r>
              <a:rPr lang="zh-CN" altLang="en-US" sz="1800" smtClean="0">
                <a:solidFill>
                  <a:schemeClr val="bg1"/>
                </a:solidFill>
              </a:rPr>
              <a:t>黑色</a:t>
            </a:r>
            <a:r>
              <a:rPr lang="en-US" altLang="zh-CN" sz="1800" smtClean="0">
                <a:solidFill>
                  <a:schemeClr val="bg1"/>
                </a:solidFill>
              </a:rPr>
              <a:t>/</a:t>
            </a:r>
            <a:r>
              <a:rPr lang="zh-CN" altLang="en-US" sz="1800" smtClean="0">
                <a:solidFill>
                  <a:schemeClr val="bg1"/>
                </a:solidFill>
              </a:rPr>
              <a:t>反白</a:t>
            </a:r>
          </a:p>
          <a:p>
            <a:pPr algn="l">
              <a:defRPr/>
            </a:pPr>
            <a:endParaRPr lang="zh-CN" altLang="en-US" sz="1800" smtClean="0">
              <a:solidFill>
                <a:schemeClr val="bg1"/>
              </a:solidFill>
            </a:endParaRPr>
          </a:p>
          <a:p>
            <a:pPr algn="l">
              <a:defRPr/>
            </a:pPr>
            <a:r>
              <a:rPr lang="zh-CN" altLang="en-US" sz="1800" b="1" smtClean="0">
                <a:solidFill>
                  <a:schemeClr val="bg1"/>
                </a:solidFill>
              </a:rPr>
              <a:t>封面中文标题</a:t>
            </a:r>
            <a:r>
              <a:rPr lang="en-US" altLang="zh-CN" sz="1800" b="1" smtClean="0">
                <a:solidFill>
                  <a:schemeClr val="bg1"/>
                </a:solidFill>
              </a:rPr>
              <a:t>:</a:t>
            </a:r>
          </a:p>
          <a:p>
            <a:pPr algn="l"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字体</a:t>
            </a:r>
            <a:r>
              <a:rPr lang="en-US" altLang="zh-CN" sz="1800" smtClean="0">
                <a:solidFill>
                  <a:schemeClr val="bg1"/>
                </a:solidFill>
              </a:rPr>
              <a:t>:</a:t>
            </a:r>
            <a:r>
              <a:rPr lang="zh-CN" altLang="en-US" sz="1800" smtClean="0">
                <a:solidFill>
                  <a:schemeClr val="bg1"/>
                </a:solidFill>
              </a:rPr>
              <a:t>黑体  </a:t>
            </a:r>
          </a:p>
          <a:p>
            <a:pPr algn="l"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大小</a:t>
            </a:r>
            <a:r>
              <a:rPr lang="en-US" altLang="zh-CN" sz="1800" smtClean="0">
                <a:solidFill>
                  <a:schemeClr val="bg1"/>
                </a:solidFill>
              </a:rPr>
              <a:t>:40-47pt  </a:t>
            </a:r>
          </a:p>
          <a:p>
            <a:pPr algn="l"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颜色</a:t>
            </a:r>
            <a:r>
              <a:rPr lang="en-US" altLang="zh-CN" sz="1800" smtClean="0">
                <a:solidFill>
                  <a:schemeClr val="bg1"/>
                </a:solidFill>
              </a:rPr>
              <a:t>:</a:t>
            </a:r>
            <a:r>
              <a:rPr lang="zh-CN" altLang="en-US" sz="1800" smtClean="0">
                <a:solidFill>
                  <a:schemeClr val="bg1"/>
                </a:solidFill>
              </a:rPr>
              <a:t>黑色</a:t>
            </a:r>
            <a:r>
              <a:rPr lang="en-US" altLang="zh-CN" sz="1800" smtClean="0">
                <a:solidFill>
                  <a:schemeClr val="bg1"/>
                </a:solidFill>
              </a:rPr>
              <a:t>/</a:t>
            </a:r>
            <a:r>
              <a:rPr lang="zh-CN" altLang="en-US" sz="1800" smtClean="0">
                <a:solidFill>
                  <a:schemeClr val="bg1"/>
                </a:solidFill>
              </a:rPr>
              <a:t>反白</a:t>
            </a:r>
          </a:p>
          <a:p>
            <a:pPr algn="l">
              <a:defRPr/>
            </a:pPr>
            <a:endParaRPr lang="zh-CN" altLang="en-US" sz="1800" b="1" smtClean="0">
              <a:solidFill>
                <a:schemeClr val="bg1"/>
              </a:solidFill>
            </a:endParaRPr>
          </a:p>
          <a:p>
            <a:pPr algn="l">
              <a:defRPr/>
            </a:pPr>
            <a:r>
              <a:rPr lang="zh-CN" altLang="en-US" sz="1800" b="1" smtClean="0">
                <a:solidFill>
                  <a:schemeClr val="bg1"/>
                </a:solidFill>
              </a:rPr>
              <a:t>英文内页标题</a:t>
            </a:r>
            <a:r>
              <a:rPr lang="en-US" altLang="zh-CN" sz="1800" b="1" smtClean="0">
                <a:solidFill>
                  <a:schemeClr val="bg1"/>
                </a:solidFill>
              </a:rPr>
              <a:t>:</a:t>
            </a:r>
            <a:endParaRPr lang="en-US" altLang="zh-CN" sz="1800" smtClean="0">
              <a:solidFill>
                <a:schemeClr val="bg1"/>
              </a:solidFill>
            </a:endParaRPr>
          </a:p>
          <a:p>
            <a:pPr algn="l"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字体</a:t>
            </a:r>
            <a:r>
              <a:rPr lang="en-US" altLang="zh-CN" sz="1800" smtClean="0">
                <a:solidFill>
                  <a:schemeClr val="bg1"/>
                </a:solidFill>
              </a:rPr>
              <a:t>:Arial </a:t>
            </a:r>
          </a:p>
          <a:p>
            <a:pPr algn="l"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大小</a:t>
            </a:r>
            <a:r>
              <a:rPr lang="en-US" altLang="zh-CN" sz="1800" smtClean="0">
                <a:solidFill>
                  <a:schemeClr val="bg1"/>
                </a:solidFill>
              </a:rPr>
              <a:t>:30-35pt  </a:t>
            </a:r>
          </a:p>
          <a:p>
            <a:pPr algn="l"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颜色</a:t>
            </a:r>
            <a:r>
              <a:rPr lang="en-US" altLang="zh-CN" sz="1800" smtClean="0">
                <a:solidFill>
                  <a:schemeClr val="bg1"/>
                </a:solidFill>
              </a:rPr>
              <a:t>: R153 G0 B0</a:t>
            </a:r>
          </a:p>
          <a:p>
            <a:pPr algn="l">
              <a:defRPr/>
            </a:pPr>
            <a:endParaRPr lang="en-US" altLang="zh-CN" sz="1800" smtClean="0">
              <a:solidFill>
                <a:schemeClr val="bg1"/>
              </a:solidFill>
            </a:endParaRPr>
          </a:p>
          <a:p>
            <a:pPr algn="l">
              <a:defRPr/>
            </a:pPr>
            <a:r>
              <a:rPr lang="zh-CN" altLang="en-US" sz="1800" b="1" smtClean="0">
                <a:solidFill>
                  <a:schemeClr val="bg1"/>
                </a:solidFill>
              </a:rPr>
              <a:t>英文内页正文</a:t>
            </a:r>
            <a:r>
              <a:rPr lang="en-US" altLang="zh-CN" sz="1800" b="1" smtClean="0">
                <a:solidFill>
                  <a:schemeClr val="bg1"/>
                </a:solidFill>
              </a:rPr>
              <a:t>:</a:t>
            </a:r>
            <a:endParaRPr lang="en-US" altLang="zh-CN" sz="1800" smtClean="0">
              <a:solidFill>
                <a:schemeClr val="bg1"/>
              </a:solidFill>
            </a:endParaRPr>
          </a:p>
          <a:p>
            <a:pPr algn="l"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字体</a:t>
            </a:r>
            <a:r>
              <a:rPr lang="en-US" altLang="zh-CN" sz="1800" smtClean="0">
                <a:solidFill>
                  <a:schemeClr val="bg1"/>
                </a:solidFill>
              </a:rPr>
              <a:t>: Arial</a:t>
            </a:r>
            <a:r>
              <a:rPr lang="en-US" altLang="zh-CN" sz="1800" smtClean="0"/>
              <a:t> </a:t>
            </a:r>
            <a:endParaRPr lang="en-US" altLang="zh-CN" sz="1800" smtClean="0">
              <a:solidFill>
                <a:schemeClr val="bg1"/>
              </a:solidFill>
            </a:endParaRPr>
          </a:p>
          <a:p>
            <a:pPr algn="l"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大小</a:t>
            </a:r>
            <a:r>
              <a:rPr lang="en-US" altLang="zh-CN" sz="1800" smtClean="0">
                <a:solidFill>
                  <a:schemeClr val="bg1"/>
                </a:solidFill>
              </a:rPr>
              <a:t>:18-24pt  </a:t>
            </a:r>
          </a:p>
          <a:p>
            <a:pPr algn="l"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颜色</a:t>
            </a:r>
            <a:r>
              <a:rPr lang="en-US" altLang="zh-CN" sz="1800" smtClean="0">
                <a:solidFill>
                  <a:schemeClr val="bg1"/>
                </a:solidFill>
              </a:rPr>
              <a:t>:R0 G0 B0</a:t>
            </a:r>
          </a:p>
          <a:p>
            <a:pPr algn="l">
              <a:defRPr/>
            </a:pPr>
            <a:endParaRPr lang="en-US" altLang="zh-CN" sz="1800" b="1" smtClean="0">
              <a:solidFill>
                <a:schemeClr val="bg1"/>
              </a:solidFill>
            </a:endParaRPr>
          </a:p>
          <a:p>
            <a:pPr algn="l">
              <a:defRPr/>
            </a:pPr>
            <a:r>
              <a:rPr lang="zh-CN" altLang="en-US" sz="1800" b="1" smtClean="0">
                <a:solidFill>
                  <a:schemeClr val="bg1"/>
                </a:solidFill>
              </a:rPr>
              <a:t>中文内页标题</a:t>
            </a:r>
            <a:r>
              <a:rPr lang="en-US" altLang="zh-CN" sz="1800" b="1" smtClean="0">
                <a:solidFill>
                  <a:schemeClr val="bg1"/>
                </a:solidFill>
              </a:rPr>
              <a:t>:</a:t>
            </a:r>
          </a:p>
          <a:p>
            <a:pPr algn="l"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字体</a:t>
            </a:r>
            <a:r>
              <a:rPr lang="en-US" altLang="zh-CN" sz="1800" smtClean="0">
                <a:solidFill>
                  <a:schemeClr val="bg1"/>
                </a:solidFill>
              </a:rPr>
              <a:t>:</a:t>
            </a:r>
            <a:r>
              <a:rPr lang="zh-CN" altLang="en-US" sz="1800" smtClean="0">
                <a:solidFill>
                  <a:schemeClr val="bg1"/>
                </a:solidFill>
              </a:rPr>
              <a:t>黑体  </a:t>
            </a:r>
          </a:p>
          <a:p>
            <a:pPr algn="l"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大小</a:t>
            </a:r>
            <a:r>
              <a:rPr lang="en-US" altLang="zh-CN" sz="1800" smtClean="0">
                <a:solidFill>
                  <a:schemeClr val="bg1"/>
                </a:solidFill>
              </a:rPr>
              <a:t>:35pt  </a:t>
            </a:r>
          </a:p>
          <a:p>
            <a:pPr algn="l"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颜色</a:t>
            </a:r>
            <a:r>
              <a:rPr lang="en-US" altLang="zh-CN" sz="1800" smtClean="0">
                <a:solidFill>
                  <a:schemeClr val="bg1"/>
                </a:solidFill>
              </a:rPr>
              <a:t>: R153 G0 B0</a:t>
            </a:r>
          </a:p>
          <a:p>
            <a:pPr algn="l">
              <a:defRPr/>
            </a:pPr>
            <a:endParaRPr lang="en-US" altLang="zh-CN" sz="1800" smtClean="0">
              <a:solidFill>
                <a:schemeClr val="bg1"/>
              </a:solidFill>
            </a:endParaRPr>
          </a:p>
          <a:p>
            <a:pPr algn="l">
              <a:defRPr/>
            </a:pPr>
            <a:r>
              <a:rPr lang="zh-CN" altLang="en-US" sz="1800" b="1" smtClean="0">
                <a:solidFill>
                  <a:schemeClr val="bg1"/>
                </a:solidFill>
              </a:rPr>
              <a:t>中文内页正文</a:t>
            </a:r>
            <a:r>
              <a:rPr lang="en-US" altLang="zh-CN" sz="1800" b="1" smtClean="0">
                <a:solidFill>
                  <a:schemeClr val="bg1"/>
                </a:solidFill>
              </a:rPr>
              <a:t>:</a:t>
            </a:r>
            <a:endParaRPr lang="en-US" altLang="zh-CN" sz="1800" smtClean="0">
              <a:solidFill>
                <a:schemeClr val="bg1"/>
              </a:solidFill>
            </a:endParaRPr>
          </a:p>
          <a:p>
            <a:pPr algn="l"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字体</a:t>
            </a:r>
            <a:r>
              <a:rPr lang="en-US" altLang="zh-CN" sz="1800" smtClean="0">
                <a:solidFill>
                  <a:schemeClr val="bg1"/>
                </a:solidFill>
              </a:rPr>
              <a:t>:</a:t>
            </a:r>
            <a:r>
              <a:rPr lang="zh-CN" altLang="en-US" sz="1800" smtClean="0">
                <a:solidFill>
                  <a:schemeClr val="bg1"/>
                </a:solidFill>
              </a:rPr>
              <a:t>细黑体 </a:t>
            </a:r>
          </a:p>
          <a:p>
            <a:pPr algn="l"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大小</a:t>
            </a:r>
            <a:r>
              <a:rPr lang="en-US" altLang="zh-CN" sz="1800" smtClean="0">
                <a:solidFill>
                  <a:schemeClr val="bg1"/>
                </a:solidFill>
              </a:rPr>
              <a:t>:22-24pt  </a:t>
            </a:r>
          </a:p>
          <a:p>
            <a:pPr algn="l"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颜色</a:t>
            </a:r>
            <a:r>
              <a:rPr lang="en-US" altLang="zh-CN" sz="1800" smtClean="0">
                <a:solidFill>
                  <a:schemeClr val="bg1"/>
                </a:solidFill>
              </a:rPr>
              <a:t>:R0 G0 B0</a:t>
            </a:r>
          </a:p>
          <a:p>
            <a:pPr algn="l">
              <a:defRPr/>
            </a:pPr>
            <a:endParaRPr lang="en-US" altLang="zh-CN" sz="1800" smtClean="0">
              <a:solidFill>
                <a:schemeClr val="bg1"/>
              </a:solidFill>
            </a:endParaRPr>
          </a:p>
          <a:p>
            <a:pPr algn="l">
              <a:spcBef>
                <a:spcPct val="50000"/>
              </a:spcBef>
              <a:defRPr/>
            </a:pPr>
            <a:endParaRPr lang="en-US" altLang="zh-CN" sz="1800" smtClean="0">
              <a:solidFill>
                <a:schemeClr val="bg1"/>
              </a:solidFill>
            </a:endParaRPr>
          </a:p>
        </p:txBody>
      </p:sp>
      <p:pic>
        <p:nvPicPr>
          <p:cNvPr id="1069" name="Picture 11" descr="海思-修"/>
          <p:cNvPicPr>
            <a:picLocks noChangeAspect="1" noChangeArrowheads="1"/>
          </p:cNvPicPr>
          <p:nvPr userDrawn="1"/>
        </p:nvPicPr>
        <p:blipFill>
          <a:blip r:embed="rId19"/>
          <a:srcRect/>
          <a:stretch>
            <a:fillRect/>
          </a:stretch>
        </p:blipFill>
        <p:spPr bwMode="auto">
          <a:xfrm>
            <a:off x="8504238" y="7481888"/>
            <a:ext cx="1728787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70" name="Rectangle 13"/>
          <p:cNvSpPr>
            <a:spLocks noGrp="1" noChangeArrowheads="1"/>
          </p:cNvSpPr>
          <p:nvPr>
            <p:ph type="title"/>
          </p:nvPr>
        </p:nvSpPr>
        <p:spPr bwMode="auto">
          <a:xfrm>
            <a:off x="727075" y="320675"/>
            <a:ext cx="9410700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7" tIns="45708" rIns="91417" bIns="4570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71" name="Rectangle 14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7075" y="1866900"/>
            <a:ext cx="9410700" cy="528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7" tIns="45708" rIns="91417" bIns="4570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39" name="Rectangle 1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19913" y="7467600"/>
            <a:ext cx="1233487" cy="12858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eaLnBrk="0" hangingPunct="0">
              <a:lnSpc>
                <a:spcPct val="85000"/>
              </a:lnSpc>
              <a:defRPr sz="1200">
                <a:latin typeface="FrutigerNext LT Medium" pitchFamily="34" charset="0"/>
                <a:ea typeface="MS PGothic" pitchFamily="34" charset="-128"/>
              </a:defRPr>
            </a:lvl1pPr>
          </a:lstStyle>
          <a:p>
            <a:pPr>
              <a:defRPr/>
            </a:pPr>
            <a:endParaRPr lang="de-DE"/>
          </a:p>
          <a:p>
            <a:pPr>
              <a:defRPr/>
            </a:pPr>
            <a:r>
              <a:rPr lang="de-DE"/>
              <a:t>Page </a:t>
            </a:r>
            <a:fld id="{AB2E57AB-609D-4EB1-9D9A-857DC305F8C7}" type="slidenum">
              <a:rPr lang="de-DE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  <p:sldLayoutId id="2147483650" r:id="rId12"/>
    <p:sldLayoutId id="2147483649" r:id="rId13"/>
  </p:sldLayoutIdLst>
  <p:hf sldNum="0" hdr="0" ftr="0"/>
  <p:txStyles>
    <p:titleStyle>
      <a:lvl1pPr algn="l" defTabSz="1058863" rtl="0" eaLnBrk="0" fontAlgn="base" hangingPunct="0">
        <a:spcBef>
          <a:spcPct val="0"/>
        </a:spcBef>
        <a:spcAft>
          <a:spcPct val="0"/>
        </a:spcAft>
        <a:defRPr sz="3500">
          <a:solidFill>
            <a:srgbClr val="CC0000"/>
          </a:solidFill>
          <a:latin typeface="+mj-lt"/>
          <a:ea typeface="+mj-ea"/>
          <a:cs typeface="+mj-cs"/>
        </a:defRPr>
      </a:lvl1pPr>
      <a:lvl2pPr algn="l" defTabSz="1058863" rtl="0" eaLnBrk="0" fontAlgn="base" hangingPunct="0">
        <a:spcBef>
          <a:spcPct val="0"/>
        </a:spcBef>
        <a:spcAft>
          <a:spcPct val="0"/>
        </a:spcAft>
        <a:defRPr sz="3500">
          <a:solidFill>
            <a:srgbClr val="CC0000"/>
          </a:solidFill>
          <a:latin typeface="Arial" charset="0"/>
          <a:ea typeface="黑体" pitchFamily="2" charset="-122"/>
        </a:defRPr>
      </a:lvl2pPr>
      <a:lvl3pPr algn="l" defTabSz="1058863" rtl="0" eaLnBrk="0" fontAlgn="base" hangingPunct="0">
        <a:spcBef>
          <a:spcPct val="0"/>
        </a:spcBef>
        <a:spcAft>
          <a:spcPct val="0"/>
        </a:spcAft>
        <a:defRPr sz="3500">
          <a:solidFill>
            <a:srgbClr val="CC0000"/>
          </a:solidFill>
          <a:latin typeface="Arial" charset="0"/>
          <a:ea typeface="黑体" pitchFamily="2" charset="-122"/>
        </a:defRPr>
      </a:lvl3pPr>
      <a:lvl4pPr algn="l" defTabSz="1058863" rtl="0" eaLnBrk="0" fontAlgn="base" hangingPunct="0">
        <a:spcBef>
          <a:spcPct val="0"/>
        </a:spcBef>
        <a:spcAft>
          <a:spcPct val="0"/>
        </a:spcAft>
        <a:defRPr sz="3500">
          <a:solidFill>
            <a:srgbClr val="CC0000"/>
          </a:solidFill>
          <a:latin typeface="Arial" charset="0"/>
          <a:ea typeface="黑体" pitchFamily="2" charset="-122"/>
        </a:defRPr>
      </a:lvl4pPr>
      <a:lvl5pPr algn="l" defTabSz="1058863" rtl="0" eaLnBrk="0" fontAlgn="base" hangingPunct="0">
        <a:spcBef>
          <a:spcPct val="0"/>
        </a:spcBef>
        <a:spcAft>
          <a:spcPct val="0"/>
        </a:spcAft>
        <a:defRPr sz="3500">
          <a:solidFill>
            <a:srgbClr val="CC0000"/>
          </a:solidFill>
          <a:latin typeface="Arial" charset="0"/>
          <a:ea typeface="黑体" pitchFamily="2" charset="-122"/>
        </a:defRPr>
      </a:lvl5pPr>
      <a:lvl6pPr marL="457200" algn="l" defTabSz="1058863" rtl="0" fontAlgn="base">
        <a:spcBef>
          <a:spcPct val="0"/>
        </a:spcBef>
        <a:spcAft>
          <a:spcPct val="0"/>
        </a:spcAft>
        <a:defRPr sz="3500">
          <a:solidFill>
            <a:srgbClr val="CC0000"/>
          </a:solidFill>
          <a:latin typeface="Arial" charset="0"/>
          <a:ea typeface="黑体" pitchFamily="2" charset="-122"/>
        </a:defRPr>
      </a:lvl6pPr>
      <a:lvl7pPr marL="914400" algn="l" defTabSz="1058863" rtl="0" fontAlgn="base">
        <a:spcBef>
          <a:spcPct val="0"/>
        </a:spcBef>
        <a:spcAft>
          <a:spcPct val="0"/>
        </a:spcAft>
        <a:defRPr sz="3500">
          <a:solidFill>
            <a:srgbClr val="CC0000"/>
          </a:solidFill>
          <a:latin typeface="Arial" charset="0"/>
          <a:ea typeface="黑体" pitchFamily="2" charset="-122"/>
        </a:defRPr>
      </a:lvl7pPr>
      <a:lvl8pPr marL="1371600" algn="l" defTabSz="1058863" rtl="0" fontAlgn="base">
        <a:spcBef>
          <a:spcPct val="0"/>
        </a:spcBef>
        <a:spcAft>
          <a:spcPct val="0"/>
        </a:spcAft>
        <a:defRPr sz="3500">
          <a:solidFill>
            <a:srgbClr val="CC0000"/>
          </a:solidFill>
          <a:latin typeface="Arial" charset="0"/>
          <a:ea typeface="黑体" pitchFamily="2" charset="-122"/>
        </a:defRPr>
      </a:lvl8pPr>
      <a:lvl9pPr marL="1828800" algn="l" defTabSz="1058863" rtl="0" fontAlgn="base">
        <a:spcBef>
          <a:spcPct val="0"/>
        </a:spcBef>
        <a:spcAft>
          <a:spcPct val="0"/>
        </a:spcAft>
        <a:defRPr sz="3500">
          <a:solidFill>
            <a:srgbClr val="CC0000"/>
          </a:solidFill>
          <a:latin typeface="Arial" charset="0"/>
          <a:ea typeface="黑体" pitchFamily="2" charset="-122"/>
        </a:defRPr>
      </a:lvl9pPr>
    </p:titleStyle>
    <p:bodyStyle>
      <a:lvl1pPr marL="396875" indent="-396875" algn="l" defTabSz="1058863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860425" indent="-331788" algn="l" defTabSz="1058863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  <a:ea typeface="华文细黑" pitchFamily="2" charset="-122"/>
          <a:cs typeface="华文细黑"/>
        </a:defRPr>
      </a:lvl2pPr>
      <a:lvl3pPr marL="1323975" indent="-265113" algn="l" defTabSz="1058863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  <a:ea typeface="华文细黑" pitchFamily="2" charset="-122"/>
          <a:cs typeface="华文细黑"/>
        </a:defRPr>
      </a:lvl3pPr>
      <a:lvl4pPr marL="1852613" indent="-265113" algn="l" defTabSz="1058863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  <a:ea typeface="华文细黑" pitchFamily="2" charset="-122"/>
          <a:cs typeface="华文细黑"/>
        </a:defRPr>
      </a:lvl4pPr>
      <a:lvl5pPr marL="2382838" indent="-265113" algn="l" defTabSz="1058863" rtl="0" eaLnBrk="0" fontAlgn="base" hangingPunct="0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ea typeface="华文细黑" pitchFamily="2" charset="-122"/>
          <a:cs typeface="华文细黑"/>
        </a:defRPr>
      </a:lvl5pPr>
      <a:lvl6pPr marL="2840038" indent="-265113" algn="l" defTabSz="1058863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ea typeface="华文细黑" pitchFamily="2" charset="-122"/>
        </a:defRPr>
      </a:lvl6pPr>
      <a:lvl7pPr marL="3297238" indent="-265113" algn="l" defTabSz="1058863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ea typeface="华文细黑" pitchFamily="2" charset="-122"/>
        </a:defRPr>
      </a:lvl7pPr>
      <a:lvl8pPr marL="3754438" indent="-265113" algn="l" defTabSz="1058863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ea typeface="华文细黑" pitchFamily="2" charset="-122"/>
        </a:defRPr>
      </a:lvl8pPr>
      <a:lvl9pPr marL="4211638" indent="-265113" algn="l" defTabSz="1058863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ea typeface="华文细黑" pitchFamily="2" charset="-122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4" name="日期占位符 5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altLang="zh-CN" smtClean="0">
              <a:latin typeface="FrutigerNext LT Medium"/>
            </a:endParaRPr>
          </a:p>
          <a:p>
            <a:r>
              <a:rPr lang="de-DE" altLang="zh-CN" smtClean="0">
                <a:latin typeface="FrutigerNext LT Medium"/>
              </a:rPr>
              <a:t>Page </a:t>
            </a:r>
            <a:fld id="{B956B735-8773-4EB0-9936-51BA97FA9DF5}" type="slidenum">
              <a:rPr lang="de-DE" altLang="zh-CN" smtClean="0">
                <a:latin typeface="FrutigerNext LT Medium"/>
              </a:rPr>
              <a:pPr/>
              <a:t>1</a:t>
            </a:fld>
            <a:endParaRPr lang="en-GB" altLang="zh-CN" smtClean="0">
              <a:latin typeface="FrutigerNext LT Medium"/>
            </a:endParaRPr>
          </a:p>
        </p:txBody>
      </p:sp>
      <p:sp>
        <p:nvSpPr>
          <p:cNvPr id="2095" name="Rectangle 39"/>
          <p:cNvSpPr>
            <a:spLocks noChangeArrowheads="1"/>
          </p:cNvSpPr>
          <p:nvPr/>
        </p:nvSpPr>
        <p:spPr bwMode="auto">
          <a:xfrm>
            <a:off x="0" y="0"/>
            <a:ext cx="10528300" cy="8001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zh-CN" altLang="en-US"/>
          </a:p>
        </p:txBody>
      </p:sp>
      <p:pic>
        <p:nvPicPr>
          <p:cNvPr id="2096" name="Picture 69" descr="海思-修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1435" y="6752"/>
            <a:ext cx="10528300" cy="790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093" name="Object 45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673100" y="7331075"/>
          <a:ext cx="2447925" cy="149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3" name="CorelDRAW" r:id="rId5" imgW="6604560" imgH="402120" progId="">
                  <p:embed/>
                </p:oleObj>
              </mc:Choice>
              <mc:Fallback>
                <p:oleObj name="CorelDRAW" r:id="rId5" imgW="6604560" imgH="402120" progId="">
                  <p:embed/>
                  <p:pic>
                    <p:nvPicPr>
                      <p:cNvPr id="0" name="Picture 45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3100" y="7331075"/>
                        <a:ext cx="2447925" cy="149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97" name="Picture 51" descr="海思-修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56538" y="7169150"/>
            <a:ext cx="1985962" cy="41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98" name="Text Box 52"/>
          <p:cNvSpPr txBox="1">
            <a:spLocks noChangeArrowheads="1"/>
          </p:cNvSpPr>
          <p:nvPr/>
        </p:nvSpPr>
        <p:spPr bwMode="auto">
          <a:xfrm>
            <a:off x="7785100" y="5932488"/>
            <a:ext cx="20494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defTabSz="1058863">
              <a:spcBef>
                <a:spcPct val="50000"/>
              </a:spcBef>
            </a:pPr>
            <a:r>
              <a:rPr lang="en-US" altLang="zh-CN" sz="1600" b="1"/>
              <a:t>www.hisilicon.com</a:t>
            </a:r>
          </a:p>
        </p:txBody>
      </p:sp>
      <p:sp>
        <p:nvSpPr>
          <p:cNvPr id="2099" name="Text Box 61"/>
          <p:cNvSpPr txBox="1">
            <a:spLocks noChangeArrowheads="1"/>
          </p:cNvSpPr>
          <p:nvPr/>
        </p:nvSpPr>
        <p:spPr bwMode="auto">
          <a:xfrm>
            <a:off x="5649913" y="615950"/>
            <a:ext cx="4321175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defTabSz="1058863">
              <a:spcBef>
                <a:spcPct val="50000"/>
              </a:spcBef>
            </a:pPr>
            <a:r>
              <a:rPr lang="en-US" altLang="zh-CN" sz="1900" b="1" i="1" dirty="0">
                <a:solidFill>
                  <a:schemeClr val="bg1"/>
                </a:solidFill>
                <a:latin typeface="Times New Roman" pitchFamily="18" charset="0"/>
              </a:rPr>
              <a:t>The Right silicon for your next BIG idea</a:t>
            </a:r>
          </a:p>
        </p:txBody>
      </p:sp>
      <p:pic>
        <p:nvPicPr>
          <p:cNvPr id="2100" name="Picture 65" descr="海思-修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259638" y="1238250"/>
            <a:ext cx="2570162" cy="179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8" name="Text Box 70"/>
          <p:cNvSpPr txBox="1">
            <a:spLocks noChangeArrowheads="1"/>
          </p:cNvSpPr>
          <p:nvPr/>
        </p:nvSpPr>
        <p:spPr bwMode="auto">
          <a:xfrm>
            <a:off x="3103563" y="2921000"/>
            <a:ext cx="6840537" cy="117488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lIns="0" tIns="216000" rIns="0" bIns="216000">
            <a:spAutoFit/>
          </a:bodyPr>
          <a:lstStyle/>
          <a:p>
            <a:pPr algn="l" defTabSz="1058863">
              <a:defRPr/>
            </a:pPr>
            <a:r>
              <a:rPr lang="en-US" altLang="zh-CN" sz="2400" b="1" dirty="0"/>
              <a:t>Bug-fixing of depth-based block partitioning signaling</a:t>
            </a:r>
            <a:endParaRPr lang="en-US" altLang="zh-CN" sz="2400" dirty="0"/>
          </a:p>
        </p:txBody>
      </p:sp>
      <p:sp>
        <p:nvSpPr>
          <p:cNvPr id="2102" name="Text Box 74"/>
          <p:cNvSpPr txBox="1">
            <a:spLocks noChangeArrowheads="1"/>
          </p:cNvSpPr>
          <p:nvPr/>
        </p:nvSpPr>
        <p:spPr bwMode="auto">
          <a:xfrm>
            <a:off x="3014663" y="4270375"/>
            <a:ext cx="6956425" cy="738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25" tIns="45712" rIns="91425" bIns="45712">
            <a:spAutoFit/>
          </a:bodyPr>
          <a:lstStyle/>
          <a:p>
            <a:pPr hangingPunct="0"/>
            <a:r>
              <a:rPr lang="en-US" altLang="zh-CN" dirty="0" err="1"/>
              <a:t>Yongbing</a:t>
            </a:r>
            <a:r>
              <a:rPr lang="en-US" altLang="zh-CN" dirty="0"/>
              <a:t> </a:t>
            </a:r>
            <a:r>
              <a:rPr lang="en-US" altLang="zh-CN" dirty="0" err="1"/>
              <a:t>Lin</a:t>
            </a:r>
            <a:r>
              <a:rPr lang="en-US" altLang="zh-CN" baseline="30000" dirty="0" err="1"/>
              <a:t>1</a:t>
            </a:r>
            <a:r>
              <a:rPr lang="en-CA" altLang="zh-CN" dirty="0"/>
              <a:t>, </a:t>
            </a:r>
            <a:r>
              <a:rPr lang="en-US" altLang="zh-CN" dirty="0" err="1"/>
              <a:t>Jianhua</a:t>
            </a:r>
            <a:r>
              <a:rPr lang="en-US" altLang="zh-CN" dirty="0"/>
              <a:t> </a:t>
            </a:r>
            <a:r>
              <a:rPr lang="en-US" altLang="zh-CN" dirty="0" err="1"/>
              <a:t>Zheng</a:t>
            </a:r>
            <a:r>
              <a:rPr lang="en-US" altLang="zh-CN" baseline="30000" dirty="0" err="1"/>
              <a:t>1</a:t>
            </a:r>
            <a:r>
              <a:rPr lang="en-US" altLang="zh-CN" dirty="0"/>
              <a:t>,</a:t>
            </a:r>
            <a:endParaRPr lang="zh-CN" altLang="zh-CN" dirty="0"/>
          </a:p>
          <a:p>
            <a:r>
              <a:rPr lang="en-US" altLang="zh-CN" dirty="0"/>
              <a:t>Xin </a:t>
            </a:r>
            <a:r>
              <a:rPr lang="en-US" altLang="zh-CN" dirty="0" err="1"/>
              <a:t>Wang</a:t>
            </a:r>
            <a:r>
              <a:rPr lang="en-US" altLang="zh-CN" baseline="30000" dirty="0" err="1"/>
              <a:t>2</a:t>
            </a:r>
            <a:r>
              <a:rPr lang="en-US" altLang="zh-CN" dirty="0"/>
              <a:t>, Ce </a:t>
            </a:r>
            <a:r>
              <a:rPr lang="en-US" altLang="zh-CN" dirty="0" err="1"/>
              <a:t>Zhu</a:t>
            </a:r>
            <a:r>
              <a:rPr lang="en-US" altLang="zh-CN" baseline="30000" dirty="0" err="1"/>
              <a:t>2</a:t>
            </a:r>
            <a:endParaRPr lang="zh-CN" altLang="zh-CN" dirty="0"/>
          </a:p>
        </p:txBody>
      </p:sp>
      <p:sp>
        <p:nvSpPr>
          <p:cNvPr id="2103" name="Text Box 52"/>
          <p:cNvSpPr txBox="1">
            <a:spLocks noChangeArrowheads="1"/>
          </p:cNvSpPr>
          <p:nvPr/>
        </p:nvSpPr>
        <p:spPr bwMode="auto">
          <a:xfrm>
            <a:off x="3035300" y="2619375"/>
            <a:ext cx="204946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defTabSz="1058863">
              <a:spcBef>
                <a:spcPct val="50000"/>
              </a:spcBef>
            </a:pPr>
            <a:r>
              <a:rPr lang="en-US" altLang="zh-CN" sz="1600" b="1" dirty="0" err="1" smtClean="0"/>
              <a:t>JCT3V-I0125</a:t>
            </a:r>
            <a:endParaRPr lang="en-US" altLang="zh-CN" sz="1600" b="1" dirty="0"/>
          </a:p>
        </p:txBody>
      </p:sp>
      <p:sp>
        <p:nvSpPr>
          <p:cNvPr id="3" name="矩形 2"/>
          <p:cNvSpPr/>
          <p:nvPr/>
        </p:nvSpPr>
        <p:spPr>
          <a:xfrm>
            <a:off x="2744935" y="4990610"/>
            <a:ext cx="6344942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altLang="zh-CN" sz="1800" baseline="30000" dirty="0" smtClean="0"/>
              <a:t>1. </a:t>
            </a:r>
            <a:r>
              <a:rPr lang="en-CA" altLang="zh-CN" sz="2000" dirty="0" err="1" smtClean="0"/>
              <a:t>HiSilicon</a:t>
            </a:r>
            <a:r>
              <a:rPr lang="en-CA" altLang="zh-CN" sz="2000" dirty="0" smtClean="0"/>
              <a:t> Technologies</a:t>
            </a:r>
            <a:r>
              <a:rPr lang="en-CA" altLang="zh-CN" sz="2000" baseline="30000" dirty="0" smtClean="0"/>
              <a:t>     </a:t>
            </a:r>
            <a:r>
              <a:rPr lang="en-CA" altLang="zh-CN" baseline="30000" dirty="0" smtClean="0"/>
              <a:t>2. </a:t>
            </a:r>
            <a:r>
              <a:rPr lang="en-US" altLang="zh-CN" dirty="0" err="1" smtClean="0"/>
              <a:t>UESTC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日期占位符 3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altLang="zh-CN" smtClean="0">
              <a:latin typeface="FrutigerNext LT Medium"/>
            </a:endParaRPr>
          </a:p>
          <a:p>
            <a:r>
              <a:rPr lang="de-DE" altLang="zh-CN" smtClean="0">
                <a:latin typeface="FrutigerNext LT Medium"/>
              </a:rPr>
              <a:t>Page </a:t>
            </a:r>
            <a:fld id="{C053D1C7-D6C2-4703-987D-6B965AAC5E72}" type="slidenum">
              <a:rPr lang="de-DE" altLang="zh-CN" smtClean="0">
                <a:latin typeface="FrutigerNext LT Medium"/>
              </a:rPr>
              <a:pPr/>
              <a:t>2</a:t>
            </a:fld>
            <a:endParaRPr lang="en-GB" altLang="zh-CN" smtClean="0">
              <a:latin typeface="FrutigerNext LT Medium"/>
            </a:endParaRPr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727075" y="320675"/>
            <a:ext cx="9410700" cy="979488"/>
          </a:xfrm>
        </p:spPr>
        <p:txBody>
          <a:bodyPr/>
          <a:lstStyle/>
          <a:p>
            <a:pPr eaLnBrk="1" hangingPunct="1"/>
            <a:r>
              <a:rPr lang="en-US" altLang="zh-CN" sz="3600" b="1" dirty="0" smtClean="0"/>
              <a:t>Summary</a:t>
            </a:r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5264150" y="5440363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21508" name="Rectangle 5"/>
          <p:cNvSpPr>
            <a:spLocks noChangeArrowheads="1"/>
          </p:cNvSpPr>
          <p:nvPr/>
        </p:nvSpPr>
        <p:spPr bwMode="auto">
          <a:xfrm>
            <a:off x="0" y="3900488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21509" name="Rectangle 11"/>
          <p:cNvSpPr>
            <a:spLocks noChangeArrowheads="1"/>
          </p:cNvSpPr>
          <p:nvPr/>
        </p:nvSpPr>
        <p:spPr bwMode="auto">
          <a:xfrm>
            <a:off x="358775" y="1751013"/>
            <a:ext cx="9810750" cy="517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7" tIns="45708" rIns="91417" bIns="45708"/>
          <a:lstStyle/>
          <a:p>
            <a:pPr marL="396875" indent="-396875" algn="l" defTabSz="1058863">
              <a:lnSpc>
                <a:spcPct val="140000"/>
              </a:lnSpc>
              <a:spcBef>
                <a:spcPct val="20000"/>
              </a:spcBef>
              <a:buFontTx/>
              <a:buChar char="•"/>
            </a:pPr>
            <a:r>
              <a:rPr lang="en-CA" altLang="zh-CN" b="1" dirty="0" smtClean="0"/>
              <a:t>The </a:t>
            </a:r>
            <a:r>
              <a:rPr lang="en-CA" altLang="zh-CN" b="1" dirty="0"/>
              <a:t>proposal </a:t>
            </a:r>
            <a:r>
              <a:rPr lang="en-CA" altLang="zh-CN" b="1" dirty="0" smtClean="0"/>
              <a:t>is to fix a bug regarding on the condition of </a:t>
            </a:r>
            <a:r>
              <a:rPr lang="en-CA" altLang="zh-CN" b="1" dirty="0" err="1" smtClean="0"/>
              <a:t>DBBP</a:t>
            </a:r>
            <a:r>
              <a:rPr lang="en-CA" altLang="zh-CN" b="1" dirty="0" smtClean="0"/>
              <a:t> flag signaling. To restrict the </a:t>
            </a:r>
            <a:r>
              <a:rPr lang="en-CA" altLang="zh-CN" b="1" dirty="0" err="1" smtClean="0"/>
              <a:t>DBBP</a:t>
            </a:r>
            <a:r>
              <a:rPr lang="en-CA" altLang="zh-CN" b="1" dirty="0" smtClean="0"/>
              <a:t> flag to be transmitted for </a:t>
            </a:r>
            <a:r>
              <a:rPr lang="en-CA" altLang="zh-CN" b="1" dirty="0" err="1" smtClean="0"/>
              <a:t>Part_2NxN</a:t>
            </a:r>
            <a:r>
              <a:rPr lang="en-CA" altLang="zh-CN" b="1" dirty="0" smtClean="0"/>
              <a:t> and </a:t>
            </a:r>
            <a:r>
              <a:rPr lang="en-CA" altLang="zh-CN" b="1" dirty="0" err="1" smtClean="0"/>
              <a:t>Part_Nx2N</a:t>
            </a:r>
            <a:r>
              <a:rPr lang="en-CA" altLang="zh-CN" b="1" dirty="0" smtClean="0"/>
              <a:t> mode.</a:t>
            </a:r>
            <a:endParaRPr lang="en-GB" altLang="zh-CN" b="1" dirty="0" smtClean="0"/>
          </a:p>
          <a:p>
            <a:pPr marL="396875" indent="-396875" algn="l" defTabSz="1058863">
              <a:lnSpc>
                <a:spcPct val="140000"/>
              </a:lnSpc>
              <a:spcBef>
                <a:spcPct val="20000"/>
              </a:spcBef>
              <a:buFontTx/>
              <a:buChar char="•"/>
            </a:pPr>
            <a:r>
              <a:rPr lang="en-CA" altLang="zh-CN" b="1" dirty="0" smtClean="0"/>
              <a:t>Implemented based on </a:t>
            </a:r>
            <a:r>
              <a:rPr lang="en-CA" altLang="zh-CN" b="1" dirty="0" err="1" smtClean="0"/>
              <a:t>HTM11.0</a:t>
            </a:r>
            <a:r>
              <a:rPr lang="en-CA" altLang="zh-CN" b="1" dirty="0" smtClean="0"/>
              <a:t>, results of CTC and AI </a:t>
            </a:r>
            <a:r>
              <a:rPr lang="en-US" altLang="zh-CN" sz="2000" b="1" dirty="0"/>
              <a:t>configurations</a:t>
            </a:r>
            <a:r>
              <a:rPr lang="en-CA" altLang="zh-CN" sz="2000" b="1" dirty="0" smtClean="0"/>
              <a:t>, </a:t>
            </a:r>
          </a:p>
          <a:p>
            <a:pPr algn="l" defTabSz="1058863">
              <a:lnSpc>
                <a:spcPct val="140000"/>
              </a:lnSpc>
              <a:spcBef>
                <a:spcPct val="20000"/>
              </a:spcBef>
            </a:pPr>
            <a:r>
              <a:rPr lang="en-CA" altLang="zh-CN" sz="1800" b="1" dirty="0" smtClean="0"/>
              <a:t>         </a:t>
            </a:r>
            <a:r>
              <a:rPr lang="en-US" altLang="zh-CN" sz="1800" b="1" dirty="0" smtClean="0"/>
              <a:t>-</a:t>
            </a:r>
            <a:r>
              <a:rPr lang="en-US" altLang="zh-CN" sz="1800" b="1" dirty="0"/>
              <a:t>0.06% </a:t>
            </a:r>
            <a:r>
              <a:rPr lang="en-CA" altLang="zh-CN" sz="1800" b="1" dirty="0" smtClean="0"/>
              <a:t>bit-saving</a:t>
            </a:r>
            <a:r>
              <a:rPr lang="en-CA" altLang="zh-CN" sz="1800" b="1" dirty="0" smtClean="0"/>
              <a:t>  </a:t>
            </a:r>
            <a:r>
              <a:rPr lang="en-CA" altLang="zh-CN" sz="1800" b="1" dirty="0" smtClean="0"/>
              <a:t>on </a:t>
            </a:r>
            <a:r>
              <a:rPr lang="en-CA" altLang="zh-CN" sz="1800" b="1" dirty="0" smtClean="0"/>
              <a:t>synthesized </a:t>
            </a:r>
            <a:r>
              <a:rPr lang="en-CA" altLang="zh-CN" sz="1800" b="1" dirty="0" smtClean="0"/>
              <a:t>views in </a:t>
            </a:r>
            <a:r>
              <a:rPr lang="en-US" altLang="zh-CN" sz="1800" b="1" dirty="0" smtClean="0"/>
              <a:t>All-Intra </a:t>
            </a:r>
            <a:r>
              <a:rPr lang="en-US" altLang="zh-CN" sz="1800" b="1" dirty="0"/>
              <a:t>configurations </a:t>
            </a:r>
            <a:endParaRPr lang="en-CA" altLang="zh-CN" sz="1800" b="1" dirty="0" smtClean="0"/>
          </a:p>
          <a:p>
            <a:pPr algn="l" defTabSz="1058863">
              <a:lnSpc>
                <a:spcPct val="140000"/>
              </a:lnSpc>
              <a:spcBef>
                <a:spcPct val="20000"/>
              </a:spcBef>
            </a:pPr>
            <a:r>
              <a:rPr lang="en-CA" altLang="zh-CN" sz="1800" b="1" dirty="0" smtClean="0"/>
              <a:t>         </a:t>
            </a:r>
            <a:r>
              <a:rPr lang="en-US" altLang="zh-CN" sz="1800" b="1" dirty="0" smtClean="0"/>
              <a:t>-</a:t>
            </a:r>
            <a:r>
              <a:rPr lang="en-US" altLang="zh-CN" sz="1800" b="1" dirty="0"/>
              <a:t>0.01% </a:t>
            </a:r>
            <a:r>
              <a:rPr lang="en-US" altLang="zh-CN" sz="1800" b="1" dirty="0" smtClean="0"/>
              <a:t>bit-saving</a:t>
            </a:r>
            <a:r>
              <a:rPr lang="en-CA" altLang="zh-CN" sz="1800" b="1" dirty="0" smtClean="0"/>
              <a:t> </a:t>
            </a:r>
            <a:r>
              <a:rPr lang="en-CA" altLang="zh-CN" sz="1800" b="1" dirty="0" smtClean="0"/>
              <a:t>on</a:t>
            </a:r>
            <a:r>
              <a:rPr lang="en-CA" altLang="zh-CN" sz="1800" b="1" dirty="0" smtClean="0"/>
              <a:t> </a:t>
            </a:r>
            <a:r>
              <a:rPr lang="en-CA" altLang="zh-CN" sz="1800" b="1" dirty="0"/>
              <a:t>synthesized views </a:t>
            </a:r>
            <a:r>
              <a:rPr lang="en-CA" altLang="zh-CN" sz="1800" b="1" dirty="0" smtClean="0"/>
              <a:t>in </a:t>
            </a:r>
            <a:r>
              <a:rPr lang="en-US" altLang="zh-CN" sz="1800" b="1" dirty="0" smtClean="0"/>
              <a:t>CTC,</a:t>
            </a:r>
            <a:r>
              <a:rPr lang="en-CA" altLang="zh-CN" sz="1800" b="1" dirty="0"/>
              <a:t> </a:t>
            </a:r>
            <a:endParaRPr lang="en-CA" altLang="zh-CN" sz="1800" b="1" dirty="0" smtClean="0"/>
          </a:p>
          <a:p>
            <a:pPr algn="l" defTabSz="1058863">
              <a:lnSpc>
                <a:spcPct val="140000"/>
              </a:lnSpc>
              <a:spcBef>
                <a:spcPct val="20000"/>
              </a:spcBef>
            </a:pPr>
            <a:endParaRPr lang="en-CA" altLang="zh-CN" sz="1800" dirty="0" smtClean="0"/>
          </a:p>
          <a:p>
            <a:pPr marL="396875" indent="-396875" algn="l" defTabSz="1058863">
              <a:lnSpc>
                <a:spcPct val="140000"/>
              </a:lnSpc>
              <a:spcBef>
                <a:spcPct val="20000"/>
              </a:spcBef>
              <a:buFontTx/>
              <a:buChar char="•"/>
            </a:pPr>
            <a:r>
              <a:rPr lang="en-US" altLang="zh-CN" sz="2000" b="1" dirty="0"/>
              <a:t>Thanks Sharp for </a:t>
            </a:r>
            <a:r>
              <a:rPr lang="en-US" altLang="zh-CN" sz="2000" b="1" dirty="0" smtClean="0"/>
              <a:t>cross-checking </a:t>
            </a:r>
            <a:r>
              <a:rPr lang="en-US" altLang="zh-CN" sz="2000" b="1" dirty="0" smtClean="0"/>
              <a:t>(</a:t>
            </a:r>
            <a:r>
              <a:rPr lang="en-US" altLang="zh-CN" sz="2000" b="1" dirty="0" err="1" smtClean="0"/>
              <a:t>JCT3V-I0163</a:t>
            </a:r>
            <a:r>
              <a:rPr lang="en-US" altLang="zh-CN" sz="2000" b="1" dirty="0"/>
              <a:t>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日期占位符 3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altLang="zh-CN" smtClean="0">
              <a:latin typeface="FrutigerNext LT Medium"/>
            </a:endParaRPr>
          </a:p>
          <a:p>
            <a:r>
              <a:rPr lang="de-DE" altLang="zh-CN" smtClean="0">
                <a:latin typeface="FrutigerNext LT Medium"/>
              </a:rPr>
              <a:t>Page </a:t>
            </a:r>
            <a:fld id="{5DD8A2BC-BA5E-4FFD-985B-37737A479EF3}" type="slidenum">
              <a:rPr lang="de-DE" altLang="zh-CN" smtClean="0">
                <a:latin typeface="FrutigerNext LT Medium"/>
              </a:rPr>
              <a:pPr/>
              <a:t>3</a:t>
            </a:fld>
            <a:endParaRPr lang="en-GB" altLang="zh-CN" smtClean="0">
              <a:latin typeface="FrutigerNext LT Medium"/>
            </a:endParaRPr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727075" y="320675"/>
            <a:ext cx="9410700" cy="754063"/>
          </a:xfrm>
        </p:spPr>
        <p:txBody>
          <a:bodyPr/>
          <a:lstStyle/>
          <a:p>
            <a:pPr lvl="0" eaLnBrk="1" hangingPunct="1"/>
            <a:r>
              <a:rPr lang="en-CA" altLang="zh-CN" sz="3200" b="1" dirty="0" smtClean="0"/>
              <a:t>Problem </a:t>
            </a:r>
            <a:endParaRPr lang="en-US" altLang="zh-CN" sz="3200" b="1" dirty="0" smtClean="0"/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0" y="309563"/>
            <a:ext cx="3175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133350" algn="l"/>
            <a:endParaRPr lang="zh-CN" altLang="zh-CN" sz="1800"/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0" y="4175125"/>
            <a:ext cx="3873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r>
              <a:rPr lang="en-US" altLang="zh-CN" sz="1000">
                <a:cs typeface="Arial" charset="0"/>
              </a:rPr>
              <a:t>  </a:t>
            </a:r>
            <a:endParaRPr lang="en-US" altLang="zh-CN" sz="1800"/>
          </a:p>
        </p:txBody>
      </p:sp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0" y="238125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28679" name="Rectangle 24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28680" name="Rectangle 2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28941" name="Rectangle 269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8943" name="Rectangle 271"/>
          <p:cNvSpPr>
            <a:spLocks noChangeArrowheads="1"/>
          </p:cNvSpPr>
          <p:nvPr/>
        </p:nvSpPr>
        <p:spPr bwMode="auto">
          <a:xfrm>
            <a:off x="0" y="3890963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" name="Rectangle 277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75182" y="6252089"/>
            <a:ext cx="98259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zh-CN" sz="1800" b="1" dirty="0" smtClean="0"/>
              <a:t>The </a:t>
            </a:r>
            <a:r>
              <a:rPr lang="en-US" altLang="zh-CN" sz="1800" b="1" dirty="0" err="1"/>
              <a:t>DBBP</a:t>
            </a:r>
            <a:r>
              <a:rPr lang="en-US" altLang="zh-CN" sz="1800" b="1" dirty="0"/>
              <a:t> flag is signaled depending on a condition that the coding CU block should not be coded with intra mode</a:t>
            </a:r>
            <a:r>
              <a:rPr lang="en-US" altLang="zh-CN" sz="1800" b="1" dirty="0" smtClean="0"/>
              <a:t>. </a:t>
            </a:r>
            <a:r>
              <a:rPr lang="en-US" altLang="zh-CN" sz="1800" b="1" dirty="0"/>
              <a:t>T</a:t>
            </a:r>
            <a:r>
              <a:rPr lang="en-US" altLang="zh-CN" sz="1800" b="1" dirty="0" smtClean="0"/>
              <a:t>he </a:t>
            </a:r>
            <a:r>
              <a:rPr lang="en-US" altLang="zh-CN" sz="1800" b="1" dirty="0" err="1"/>
              <a:t>DBBP</a:t>
            </a:r>
            <a:r>
              <a:rPr lang="en-US" altLang="zh-CN" sz="1800" b="1" dirty="0"/>
              <a:t> flag is still signaled even when the block is coded in inter mode with other kinds of partition modes.</a:t>
            </a:r>
            <a:endParaRPr lang="zh-CN" altLang="en-US" sz="1800" b="1" dirty="0"/>
          </a:p>
        </p:txBody>
      </p:sp>
      <p:pic>
        <p:nvPicPr>
          <p:cNvPr id="28966" name="Picture 29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289" y="1125408"/>
            <a:ext cx="10145713" cy="511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日期占位符 3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altLang="zh-CN" smtClean="0">
              <a:latin typeface="FrutigerNext LT Medium"/>
            </a:endParaRPr>
          </a:p>
          <a:p>
            <a:r>
              <a:rPr lang="de-DE" altLang="zh-CN" smtClean="0">
                <a:latin typeface="FrutigerNext LT Medium"/>
              </a:rPr>
              <a:t>Page </a:t>
            </a:r>
            <a:fld id="{5DD8A2BC-BA5E-4FFD-985B-37737A479EF3}" type="slidenum">
              <a:rPr lang="de-DE" altLang="zh-CN" smtClean="0">
                <a:latin typeface="FrutigerNext LT Medium"/>
              </a:rPr>
              <a:pPr/>
              <a:t>4</a:t>
            </a:fld>
            <a:endParaRPr lang="en-GB" altLang="zh-CN" smtClean="0">
              <a:latin typeface="FrutigerNext LT Medium"/>
            </a:endParaRPr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727075" y="320675"/>
            <a:ext cx="9410700" cy="754063"/>
          </a:xfrm>
        </p:spPr>
        <p:txBody>
          <a:bodyPr/>
          <a:lstStyle/>
          <a:p>
            <a:pPr lvl="0" eaLnBrk="1" hangingPunct="1"/>
            <a:r>
              <a:rPr lang="en-CA" altLang="zh-CN" sz="3200" b="1" dirty="0"/>
              <a:t>Proposed </a:t>
            </a:r>
            <a:r>
              <a:rPr lang="en-CA" altLang="zh-CN" sz="3200" b="1" dirty="0" smtClean="0"/>
              <a:t>method</a:t>
            </a:r>
            <a:endParaRPr lang="en-US" altLang="zh-CN" sz="3200" b="1" dirty="0" smtClean="0"/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0" y="309563"/>
            <a:ext cx="3175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133350" algn="l"/>
            <a:endParaRPr lang="zh-CN" altLang="zh-CN" sz="1800"/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0" y="4175125"/>
            <a:ext cx="3873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r>
              <a:rPr lang="en-US" altLang="zh-CN" sz="1000">
                <a:cs typeface="Arial" charset="0"/>
              </a:rPr>
              <a:t>  </a:t>
            </a:r>
            <a:endParaRPr lang="en-US" altLang="zh-CN" sz="1800"/>
          </a:p>
        </p:txBody>
      </p:sp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0" y="238125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28679" name="Rectangle 24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28680" name="Rectangle 2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28941" name="Rectangle 269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8943" name="Rectangle 271"/>
          <p:cNvSpPr>
            <a:spLocks noChangeArrowheads="1"/>
          </p:cNvSpPr>
          <p:nvPr/>
        </p:nvSpPr>
        <p:spPr bwMode="auto">
          <a:xfrm>
            <a:off x="0" y="3890963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" name="Rectangle 277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-19693" y="6120670"/>
            <a:ext cx="977967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altLang="zh-CN" sz="2000" dirty="0"/>
              <a:t>T</a:t>
            </a:r>
            <a:r>
              <a:rPr lang="en-CA" altLang="zh-CN" sz="2000" dirty="0" smtClean="0"/>
              <a:t>he </a:t>
            </a:r>
            <a:r>
              <a:rPr lang="en-CA" altLang="zh-CN" sz="2000" dirty="0" err="1"/>
              <a:t>DBBP</a:t>
            </a:r>
            <a:r>
              <a:rPr lang="en-CA" altLang="zh-CN" sz="2000" dirty="0"/>
              <a:t> flag will be signaled when the block partition mode is </a:t>
            </a:r>
            <a:r>
              <a:rPr lang="en-CA" altLang="zh-CN" sz="2000" dirty="0" err="1"/>
              <a:t>2NxN</a:t>
            </a:r>
            <a:r>
              <a:rPr lang="en-CA" altLang="zh-CN" sz="2000" dirty="0"/>
              <a:t> or </a:t>
            </a:r>
            <a:r>
              <a:rPr lang="en-CA" altLang="zh-CN" sz="2000" dirty="0" err="1"/>
              <a:t>Nx2N</a:t>
            </a:r>
            <a:r>
              <a:rPr lang="en-CA" altLang="zh-CN" sz="2000" dirty="0"/>
              <a:t>.</a:t>
            </a:r>
            <a:endParaRPr lang="zh-CN" altLang="en-US" sz="2000" dirty="0"/>
          </a:p>
        </p:txBody>
      </p:sp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793" y="985165"/>
            <a:ext cx="10272713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14262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日期占位符 3"/>
          <p:cNvSpPr txBox="1">
            <a:spLocks noGrp="1"/>
          </p:cNvSpPr>
          <p:nvPr/>
        </p:nvSpPr>
        <p:spPr bwMode="auto">
          <a:xfrm>
            <a:off x="6919913" y="7467600"/>
            <a:ext cx="1233487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 eaLnBrk="0" hangingPunct="0">
              <a:lnSpc>
                <a:spcPct val="85000"/>
              </a:lnSpc>
            </a:pPr>
            <a:endParaRPr lang="de-DE" altLang="zh-CN" sz="1200">
              <a:latin typeface="FrutigerNext LT Medium"/>
              <a:ea typeface="MS PGothic" pitchFamily="34" charset="-128"/>
            </a:endParaRPr>
          </a:p>
          <a:p>
            <a:pPr algn="l" eaLnBrk="0" hangingPunct="0">
              <a:lnSpc>
                <a:spcPct val="85000"/>
              </a:lnSpc>
            </a:pPr>
            <a:r>
              <a:rPr lang="de-DE" altLang="zh-CN" sz="1200">
                <a:latin typeface="FrutigerNext LT Medium"/>
                <a:ea typeface="MS PGothic" pitchFamily="34" charset="-128"/>
              </a:rPr>
              <a:t>Page </a:t>
            </a:r>
            <a:fld id="{95DBF26A-95B9-4442-BACD-4AFE8C903051}" type="slidenum">
              <a:rPr lang="de-DE" altLang="zh-CN" sz="1200">
                <a:latin typeface="FrutigerNext LT Medium"/>
                <a:ea typeface="MS PGothic" pitchFamily="34" charset="-128"/>
              </a:rPr>
              <a:pPr algn="l" eaLnBrk="0" hangingPunct="0">
                <a:lnSpc>
                  <a:spcPct val="85000"/>
                </a:lnSpc>
              </a:pPr>
              <a:t>5</a:t>
            </a:fld>
            <a:endParaRPr lang="en-GB" altLang="zh-CN" sz="1200">
              <a:latin typeface="FrutigerNext LT Medium"/>
              <a:ea typeface="MS PGothic" pitchFamily="34" charset="-128"/>
            </a:endParaRPr>
          </a:p>
        </p:txBody>
      </p:sp>
      <p:sp>
        <p:nvSpPr>
          <p:cNvPr id="4096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27075" y="320675"/>
            <a:ext cx="9410700" cy="754063"/>
          </a:xfrm>
        </p:spPr>
        <p:txBody>
          <a:bodyPr/>
          <a:lstStyle/>
          <a:p>
            <a:pPr eaLnBrk="1" hangingPunct="1"/>
            <a:r>
              <a:rPr lang="en-US" altLang="zh-CN" sz="3200" b="1" smtClean="0"/>
              <a:t>Experimental results</a:t>
            </a:r>
          </a:p>
        </p:txBody>
      </p:sp>
      <p:sp>
        <p:nvSpPr>
          <p:cNvPr id="40964" name="Rectangle 3"/>
          <p:cNvSpPr>
            <a:spLocks noChangeArrowheads="1"/>
          </p:cNvSpPr>
          <p:nvPr/>
        </p:nvSpPr>
        <p:spPr bwMode="auto">
          <a:xfrm>
            <a:off x="0" y="309563"/>
            <a:ext cx="3175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133350" algn="l"/>
            <a:endParaRPr lang="zh-CN" altLang="zh-CN" sz="1800"/>
          </a:p>
        </p:txBody>
      </p:sp>
      <p:sp>
        <p:nvSpPr>
          <p:cNvPr id="40965" name="Rectangle 4"/>
          <p:cNvSpPr>
            <a:spLocks noChangeArrowheads="1"/>
          </p:cNvSpPr>
          <p:nvPr/>
        </p:nvSpPr>
        <p:spPr bwMode="auto">
          <a:xfrm>
            <a:off x="0" y="4175125"/>
            <a:ext cx="3873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r>
              <a:rPr lang="en-US" altLang="zh-CN" sz="1000">
                <a:cs typeface="Arial" charset="0"/>
              </a:rPr>
              <a:t>  </a:t>
            </a:r>
            <a:endParaRPr lang="en-US" altLang="zh-CN" sz="1800"/>
          </a:p>
        </p:txBody>
      </p:sp>
      <p:sp>
        <p:nvSpPr>
          <p:cNvPr id="40966" name="Rectangle 5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40967" name="Rectangle 6"/>
          <p:cNvSpPr>
            <a:spLocks noChangeArrowheads="1"/>
          </p:cNvSpPr>
          <p:nvPr/>
        </p:nvSpPr>
        <p:spPr bwMode="auto">
          <a:xfrm>
            <a:off x="0" y="238125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40968" name="Rectangle 24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40969" name="Rectangle 2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40970" name="Rectangle 21"/>
          <p:cNvSpPr>
            <a:spLocks noChangeArrowheads="1"/>
          </p:cNvSpPr>
          <p:nvPr/>
        </p:nvSpPr>
        <p:spPr bwMode="auto">
          <a:xfrm>
            <a:off x="574675" y="1267039"/>
            <a:ext cx="8956675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342900" lvl="1" indent="-342900" algn="l">
              <a:buFont typeface="Arial" charset="0"/>
              <a:buChar char="•"/>
            </a:pPr>
            <a:r>
              <a:rPr lang="en-US" altLang="zh-CN" dirty="0" smtClean="0"/>
              <a:t>Implemented based on </a:t>
            </a:r>
            <a:r>
              <a:rPr lang="en-US" altLang="zh-CN" dirty="0" err="1" smtClean="0"/>
              <a:t>HTM11.0</a:t>
            </a:r>
            <a:endParaRPr lang="en-US" altLang="zh-CN" dirty="0" smtClean="0"/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393" y="1682537"/>
            <a:ext cx="10323513" cy="509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9521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日期占位符 3"/>
          <p:cNvSpPr txBox="1">
            <a:spLocks noGrp="1"/>
          </p:cNvSpPr>
          <p:nvPr/>
        </p:nvSpPr>
        <p:spPr bwMode="auto">
          <a:xfrm>
            <a:off x="6919913" y="7467600"/>
            <a:ext cx="1233487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 eaLnBrk="0" hangingPunct="0">
              <a:lnSpc>
                <a:spcPct val="85000"/>
              </a:lnSpc>
            </a:pPr>
            <a:endParaRPr lang="de-DE" altLang="zh-CN" sz="1200">
              <a:latin typeface="FrutigerNext LT Medium"/>
              <a:ea typeface="MS PGothic" pitchFamily="34" charset="-128"/>
            </a:endParaRPr>
          </a:p>
          <a:p>
            <a:pPr algn="l" eaLnBrk="0" hangingPunct="0">
              <a:lnSpc>
                <a:spcPct val="85000"/>
              </a:lnSpc>
            </a:pPr>
            <a:r>
              <a:rPr lang="de-DE" altLang="zh-CN" sz="1200">
                <a:latin typeface="FrutigerNext LT Medium"/>
                <a:ea typeface="MS PGothic" pitchFamily="34" charset="-128"/>
              </a:rPr>
              <a:t>Page </a:t>
            </a:r>
            <a:fld id="{95DBF26A-95B9-4442-BACD-4AFE8C903051}" type="slidenum">
              <a:rPr lang="de-DE" altLang="zh-CN" sz="1200">
                <a:latin typeface="FrutigerNext LT Medium"/>
                <a:ea typeface="MS PGothic" pitchFamily="34" charset="-128"/>
              </a:rPr>
              <a:pPr algn="l" eaLnBrk="0" hangingPunct="0">
                <a:lnSpc>
                  <a:spcPct val="85000"/>
                </a:lnSpc>
              </a:pPr>
              <a:t>6</a:t>
            </a:fld>
            <a:endParaRPr lang="en-GB" altLang="zh-CN" sz="1200">
              <a:latin typeface="FrutigerNext LT Medium"/>
              <a:ea typeface="MS PGothic" pitchFamily="34" charset="-128"/>
            </a:endParaRPr>
          </a:p>
        </p:txBody>
      </p:sp>
      <p:sp>
        <p:nvSpPr>
          <p:cNvPr id="4096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27075" y="320675"/>
            <a:ext cx="9410700" cy="754063"/>
          </a:xfrm>
        </p:spPr>
        <p:txBody>
          <a:bodyPr/>
          <a:lstStyle/>
          <a:p>
            <a:pPr eaLnBrk="1" hangingPunct="1"/>
            <a:r>
              <a:rPr lang="en-US" altLang="zh-CN" sz="3200" b="1" smtClean="0"/>
              <a:t>Experimental results</a:t>
            </a:r>
          </a:p>
        </p:txBody>
      </p:sp>
      <p:sp>
        <p:nvSpPr>
          <p:cNvPr id="40964" name="Rectangle 3"/>
          <p:cNvSpPr>
            <a:spLocks noChangeArrowheads="1"/>
          </p:cNvSpPr>
          <p:nvPr/>
        </p:nvSpPr>
        <p:spPr bwMode="auto">
          <a:xfrm>
            <a:off x="0" y="309563"/>
            <a:ext cx="3175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133350" algn="l"/>
            <a:endParaRPr lang="zh-CN" altLang="zh-CN" sz="1800"/>
          </a:p>
        </p:txBody>
      </p:sp>
      <p:sp>
        <p:nvSpPr>
          <p:cNvPr id="40965" name="Rectangle 4"/>
          <p:cNvSpPr>
            <a:spLocks noChangeArrowheads="1"/>
          </p:cNvSpPr>
          <p:nvPr/>
        </p:nvSpPr>
        <p:spPr bwMode="auto">
          <a:xfrm>
            <a:off x="0" y="4175125"/>
            <a:ext cx="3873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r>
              <a:rPr lang="en-US" altLang="zh-CN" sz="1000">
                <a:cs typeface="Arial" charset="0"/>
              </a:rPr>
              <a:t>  </a:t>
            </a:r>
            <a:endParaRPr lang="en-US" altLang="zh-CN" sz="1800"/>
          </a:p>
        </p:txBody>
      </p:sp>
      <p:sp>
        <p:nvSpPr>
          <p:cNvPr id="40966" name="Rectangle 5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40967" name="Rectangle 6"/>
          <p:cNvSpPr>
            <a:spLocks noChangeArrowheads="1"/>
          </p:cNvSpPr>
          <p:nvPr/>
        </p:nvSpPr>
        <p:spPr bwMode="auto">
          <a:xfrm>
            <a:off x="0" y="238125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40968" name="Rectangle 24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40969" name="Rectangle 2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40970" name="Rectangle 21"/>
          <p:cNvSpPr>
            <a:spLocks noChangeArrowheads="1"/>
          </p:cNvSpPr>
          <p:nvPr/>
        </p:nvSpPr>
        <p:spPr bwMode="auto">
          <a:xfrm>
            <a:off x="574675" y="1267039"/>
            <a:ext cx="8956675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342900" lvl="1" indent="-342900" algn="l">
              <a:buFont typeface="Arial" charset="0"/>
              <a:buChar char="•"/>
            </a:pPr>
            <a:r>
              <a:rPr lang="en-US" altLang="zh-CN" dirty="0" smtClean="0"/>
              <a:t>Implemented based on </a:t>
            </a:r>
            <a:r>
              <a:rPr lang="en-US" altLang="zh-CN" dirty="0" err="1" smtClean="0"/>
              <a:t>HTM11.0</a:t>
            </a:r>
            <a:endParaRPr lang="en-US" altLang="zh-CN" dirty="0" smtClean="0"/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70" y="1682537"/>
            <a:ext cx="10374313" cy="506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22710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日期占位符 3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altLang="zh-CN" smtClean="0">
              <a:latin typeface="FrutigerNext LT Medium"/>
            </a:endParaRPr>
          </a:p>
          <a:p>
            <a:r>
              <a:rPr lang="de-DE" altLang="zh-CN" smtClean="0">
                <a:latin typeface="FrutigerNext LT Medium"/>
              </a:rPr>
              <a:t>Page </a:t>
            </a:r>
            <a:fld id="{71F872F0-EA25-43E5-988C-E7C228DFD48A}" type="slidenum">
              <a:rPr lang="de-DE" altLang="zh-CN" smtClean="0">
                <a:latin typeface="FrutigerNext LT Medium"/>
              </a:rPr>
              <a:pPr/>
              <a:t>7</a:t>
            </a:fld>
            <a:endParaRPr lang="en-GB" altLang="zh-CN" smtClean="0">
              <a:latin typeface="FrutigerNext LT Medium"/>
            </a:endParaRPr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727075" y="320675"/>
            <a:ext cx="9410700" cy="979488"/>
          </a:xfrm>
        </p:spPr>
        <p:txBody>
          <a:bodyPr/>
          <a:lstStyle/>
          <a:p>
            <a:pPr eaLnBrk="1" hangingPunct="1"/>
            <a:r>
              <a:rPr lang="en-US" altLang="zh-CN" sz="3600" b="1" dirty="0" smtClean="0"/>
              <a:t>Conclusions</a:t>
            </a:r>
          </a:p>
        </p:txBody>
      </p:sp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5264150" y="5440363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32772" name="Rectangle 11"/>
          <p:cNvSpPr>
            <a:spLocks noChangeArrowheads="1"/>
          </p:cNvSpPr>
          <p:nvPr/>
        </p:nvSpPr>
        <p:spPr bwMode="auto">
          <a:xfrm>
            <a:off x="358774" y="1751012"/>
            <a:ext cx="9801225" cy="535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7" tIns="45708" rIns="91417" bIns="45708"/>
          <a:lstStyle/>
          <a:p>
            <a:pPr marL="342900" indent="-342900" algn="l" defTabSz="1058863">
              <a:lnSpc>
                <a:spcPct val="14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CA" altLang="zh-CN" sz="2000" b="1" dirty="0"/>
              <a:t>Propose to </a:t>
            </a:r>
            <a:r>
              <a:rPr lang="en-CA" altLang="zh-CN" sz="2000" b="1" dirty="0" smtClean="0"/>
              <a:t>restrict </a:t>
            </a:r>
            <a:r>
              <a:rPr lang="en-CA" altLang="zh-CN" sz="2000" b="1" dirty="0"/>
              <a:t>the </a:t>
            </a:r>
            <a:r>
              <a:rPr lang="en-CA" altLang="zh-CN" sz="2000" b="1" dirty="0" err="1"/>
              <a:t>DBBP</a:t>
            </a:r>
            <a:r>
              <a:rPr lang="en-CA" altLang="zh-CN" sz="2000" b="1" dirty="0"/>
              <a:t> flag to be transmitted for </a:t>
            </a:r>
            <a:r>
              <a:rPr lang="en-CA" altLang="zh-CN" sz="2000" b="1" dirty="0" err="1"/>
              <a:t>Part_2NxN</a:t>
            </a:r>
            <a:r>
              <a:rPr lang="en-CA" altLang="zh-CN" sz="2000" b="1" dirty="0"/>
              <a:t> and </a:t>
            </a:r>
            <a:r>
              <a:rPr lang="en-CA" altLang="zh-CN" sz="2000" b="1" dirty="0" err="1"/>
              <a:t>Part_Nx2N</a:t>
            </a:r>
            <a:r>
              <a:rPr lang="en-CA" altLang="zh-CN" sz="2000" b="1" dirty="0"/>
              <a:t> mode</a:t>
            </a:r>
            <a:r>
              <a:rPr lang="en-CA" altLang="zh-CN" sz="2000" b="1" dirty="0" smtClean="0"/>
              <a:t>.</a:t>
            </a:r>
          </a:p>
          <a:p>
            <a:pPr marL="342900" indent="-342900" algn="l" defTabSz="1058863">
              <a:lnSpc>
                <a:spcPct val="14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altLang="zh-CN" sz="2000" b="1" dirty="0" smtClean="0"/>
              <a:t>Suggest to adopt the </a:t>
            </a:r>
            <a:r>
              <a:rPr lang="en-CA" altLang="zh-CN" sz="2000" b="1" dirty="0" err="1"/>
              <a:t>DBBP</a:t>
            </a:r>
            <a:r>
              <a:rPr lang="en-CA" altLang="zh-CN" sz="2000" b="1" dirty="0"/>
              <a:t> </a:t>
            </a:r>
            <a:r>
              <a:rPr lang="en-US" altLang="zh-CN" sz="2000" b="1" dirty="0" smtClean="0"/>
              <a:t>bug-fixing method.</a:t>
            </a:r>
            <a:endParaRPr lang="en-US" altLang="zh-CN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日期占位符 3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altLang="zh-CN" smtClean="0">
              <a:latin typeface="FrutigerNext LT Medium"/>
            </a:endParaRPr>
          </a:p>
          <a:p>
            <a:r>
              <a:rPr lang="de-DE" altLang="zh-CN" smtClean="0">
                <a:latin typeface="FrutigerNext LT Medium"/>
              </a:rPr>
              <a:t>Page </a:t>
            </a:r>
            <a:fld id="{3483C8BE-87F1-438D-92A7-D9150B63A359}" type="slidenum">
              <a:rPr lang="de-DE" altLang="zh-CN" smtClean="0">
                <a:latin typeface="FrutigerNext LT Medium"/>
              </a:rPr>
              <a:pPr/>
              <a:t>8</a:t>
            </a:fld>
            <a:endParaRPr lang="en-GB" altLang="zh-CN" smtClean="0">
              <a:latin typeface="FrutigerNext LT Medium"/>
            </a:endParaRPr>
          </a:p>
        </p:txBody>
      </p:sp>
      <p:sp>
        <p:nvSpPr>
          <p:cNvPr id="33794" name="Rectangle 8"/>
          <p:cNvSpPr>
            <a:spLocks noChangeArrowheads="1"/>
          </p:cNvSpPr>
          <p:nvPr/>
        </p:nvSpPr>
        <p:spPr bwMode="auto">
          <a:xfrm>
            <a:off x="0" y="0"/>
            <a:ext cx="10528300" cy="8001000"/>
          </a:xfrm>
          <a:prstGeom prst="rect">
            <a:avLst/>
          </a:prstGeom>
          <a:solidFill>
            <a:srgbClr val="A7A7A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zh-CN" altLang="en-US"/>
          </a:p>
        </p:txBody>
      </p:sp>
      <p:sp>
        <p:nvSpPr>
          <p:cNvPr id="33795" name="Text Box 6"/>
          <p:cNvSpPr txBox="1">
            <a:spLocks noChangeArrowheads="1"/>
          </p:cNvSpPr>
          <p:nvPr/>
        </p:nvSpPr>
        <p:spPr bwMode="auto">
          <a:xfrm>
            <a:off x="3824288" y="4721225"/>
            <a:ext cx="3455987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defTabSz="1058863">
              <a:spcBef>
                <a:spcPct val="50000"/>
              </a:spcBef>
            </a:pPr>
            <a:r>
              <a:rPr lang="en-US" altLang="zh-CN" sz="4400" b="1">
                <a:solidFill>
                  <a:schemeClr val="bg1"/>
                </a:solidFill>
              </a:rPr>
              <a:t>Thank you!</a:t>
            </a:r>
          </a:p>
        </p:txBody>
      </p:sp>
      <p:grpSp>
        <p:nvGrpSpPr>
          <p:cNvPr id="33796" name="Group 13"/>
          <p:cNvGrpSpPr>
            <a:grpSpLocks/>
          </p:cNvGrpSpPr>
          <p:nvPr/>
        </p:nvGrpSpPr>
        <p:grpSpPr bwMode="auto">
          <a:xfrm>
            <a:off x="3763963" y="2122488"/>
            <a:ext cx="3197225" cy="2443162"/>
            <a:chOff x="2371" y="1337"/>
            <a:chExt cx="2014" cy="1539"/>
          </a:xfrm>
        </p:grpSpPr>
        <p:pic>
          <p:nvPicPr>
            <p:cNvPr id="33798" name="Picture 12" descr="风车"/>
            <p:cNvPicPr>
              <a:picLocks noChangeAspect="1" noChangeArrowheads="1"/>
            </p:cNvPicPr>
            <p:nvPr/>
          </p:nvPicPr>
          <p:blipFill>
            <a:blip r:embed="rId2"/>
            <a:srcRect l="17908" t="40828"/>
            <a:stretch>
              <a:fillRect/>
            </a:stretch>
          </p:blipFill>
          <p:spPr bwMode="auto">
            <a:xfrm>
              <a:off x="2404" y="1369"/>
              <a:ext cx="1956" cy="14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3799" name="Rectangle 9"/>
            <p:cNvSpPr>
              <a:spLocks noChangeArrowheads="1"/>
            </p:cNvSpPr>
            <p:nvPr/>
          </p:nvSpPr>
          <p:spPr bwMode="auto">
            <a:xfrm>
              <a:off x="2371" y="1337"/>
              <a:ext cx="2014" cy="1539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/>
              <a:endParaRPr lang="zh-CN" altLang="en-US"/>
            </a:p>
          </p:txBody>
        </p:sp>
      </p:grpSp>
      <p:sp>
        <p:nvSpPr>
          <p:cNvPr id="33797" name="Text Box 10"/>
          <p:cNvSpPr txBox="1">
            <a:spLocks noChangeArrowheads="1"/>
          </p:cNvSpPr>
          <p:nvPr/>
        </p:nvSpPr>
        <p:spPr bwMode="auto">
          <a:xfrm>
            <a:off x="4400550" y="5513388"/>
            <a:ext cx="23764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defTabSz="1058863">
              <a:spcBef>
                <a:spcPct val="50000"/>
              </a:spcBef>
            </a:pPr>
            <a:r>
              <a:rPr lang="en-US" altLang="zh-CN" sz="1800">
                <a:solidFill>
                  <a:schemeClr val="bg1"/>
                </a:solidFill>
              </a:rPr>
              <a:t>www.hisilicon.com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黑体"/>
        <a:cs typeface=""/>
      </a:majorFont>
      <a:minorFont>
        <a:latin typeface="Arial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588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2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588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2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4727</TotalTime>
  <Words>231</Words>
  <Application>Microsoft Office PowerPoint</Application>
  <PresentationFormat>自定义</PresentationFormat>
  <Paragraphs>49</Paragraphs>
  <Slides>8</Slides>
  <Notes>1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0" baseType="lpstr">
      <vt:lpstr>默认设计模板</vt:lpstr>
      <vt:lpstr>CorelDRAW</vt:lpstr>
      <vt:lpstr>PowerPoint 演示文稿</vt:lpstr>
      <vt:lpstr>Summary</vt:lpstr>
      <vt:lpstr>Problem </vt:lpstr>
      <vt:lpstr>Proposed method</vt:lpstr>
      <vt:lpstr>Experimental results</vt:lpstr>
      <vt:lpstr>Experimental results</vt:lpstr>
      <vt:lpstr>Conclusions</vt:lpstr>
      <vt:lpstr>PowerPoint 演示文稿</vt:lpstr>
    </vt:vector>
  </TitlesOfParts>
  <Company>Hisilicon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Macroblock-level Adaptive Frequency Weighting</dc:title>
  <dc:creator>Jianhua Zheng</dc:creator>
  <cp:lastModifiedBy>Jianhua Zheng</cp:lastModifiedBy>
  <cp:revision>265</cp:revision>
  <cp:lastPrinted>2011-11-22T12:03:15Z</cp:lastPrinted>
  <dcterms:created xsi:type="dcterms:W3CDTF">2006-12-04T08:10:34Z</dcterms:created>
  <dcterms:modified xsi:type="dcterms:W3CDTF">2014-07-04T23:06:52Z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flag">
    <vt:lpwstr>1246144182</vt:lpwstr>
  </property>
</Properties>
</file>