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1"/>
  </p:notesMasterIdLst>
  <p:handoutMasterIdLst>
    <p:handoutMasterId r:id="rId22"/>
  </p:handoutMasterIdLst>
  <p:sldIdLst>
    <p:sldId id="267" r:id="rId9"/>
    <p:sldId id="299" r:id="rId10"/>
    <p:sldId id="286" r:id="rId11"/>
    <p:sldId id="287" r:id="rId12"/>
    <p:sldId id="288" r:id="rId13"/>
    <p:sldId id="305" r:id="rId14"/>
    <p:sldId id="304" r:id="rId15"/>
    <p:sldId id="289" r:id="rId16"/>
    <p:sldId id="290" r:id="rId17"/>
    <p:sldId id="291" r:id="rId18"/>
    <p:sldId id="306" r:id="rId19"/>
    <p:sldId id="293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JCT3V-I0096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JCT3V-I0096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On complexity reduction of bi-prediction for advanced residual prediction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the combination of</a:t>
            </a:r>
          </a:p>
          <a:p>
            <a:pPr lvl="1"/>
            <a:r>
              <a:rPr lang="en-US" altLang="zh-TW" dirty="0" smtClean="0">
                <a:solidFill>
                  <a:schemeClr val="tx1"/>
                </a:solidFill>
              </a:rPr>
              <a:t>Unification with one clipping</a:t>
            </a:r>
          </a:p>
          <a:p>
            <a:pPr lvl="1"/>
            <a:r>
              <a:rPr lang="en-US" altLang="zh-TW" dirty="0" smtClean="0"/>
              <a:t>Modified ref. picture selection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4169971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the combination of</a:t>
            </a:r>
          </a:p>
          <a:p>
            <a:pPr lvl="1"/>
            <a:r>
              <a:rPr lang="en-US" altLang="zh-TW" dirty="0" smtClean="0">
                <a:solidFill>
                  <a:schemeClr val="tx1"/>
                </a:solidFill>
              </a:rPr>
              <a:t>Unification with two clippings</a:t>
            </a:r>
          </a:p>
          <a:p>
            <a:pPr lvl="1"/>
            <a:r>
              <a:rPr lang="en-US" altLang="zh-TW" dirty="0" smtClean="0"/>
              <a:t>Modified ref. picture selection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4077072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Align the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for ARP</a:t>
            </a:r>
          </a:p>
          <a:p>
            <a:pPr lvl="1"/>
            <a:r>
              <a:rPr lang="en-US" dirty="0" smtClean="0"/>
              <a:t>Unify the clipping operations</a:t>
            </a:r>
          </a:p>
          <a:p>
            <a:pPr lvl="1"/>
            <a:r>
              <a:rPr lang="en-CA" dirty="0" smtClean="0"/>
              <a:t>Modify the selection of reference picture</a:t>
            </a:r>
            <a:endParaRPr lang="en-US" dirty="0" smtClean="0"/>
          </a:p>
          <a:p>
            <a:r>
              <a:rPr lang="en-US" dirty="0" smtClean="0"/>
              <a:t>With the proposed modifications, </a:t>
            </a:r>
            <a:r>
              <a:rPr lang="en-CA" altLang="zh-TW" dirty="0" smtClean="0"/>
              <a:t>non-normative fast bi-prediction can be performed for ARP PUs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0.1%</a:t>
            </a:r>
            <a:r>
              <a:rPr lang="en-US" dirty="0" smtClean="0"/>
              <a:t> coding gain</a:t>
            </a:r>
          </a:p>
          <a:p>
            <a:pPr lvl="1"/>
            <a:r>
              <a:rPr lang="en-US" dirty="0" smtClean="0"/>
              <a:t>Reduce </a:t>
            </a:r>
            <a:r>
              <a:rPr lang="en-US" dirty="0" err="1" smtClean="0"/>
              <a:t>dec</a:t>
            </a:r>
            <a:r>
              <a:rPr lang="en-US" dirty="0" smtClean="0"/>
              <a:t>. time </a:t>
            </a:r>
          </a:p>
          <a:p>
            <a:pPr lvl="1"/>
            <a:r>
              <a:rPr lang="en-US" dirty="0" smtClean="0"/>
              <a:t>Reduce memory access bandwidth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current 3D-HEVC, the </a:t>
            </a:r>
            <a:r>
              <a:rPr lang="en-US" altLang="zh-TW" dirty="0" smtClean="0">
                <a:solidFill>
                  <a:srgbClr val="0070C0"/>
                </a:solidFill>
              </a:rPr>
              <a:t>non-normative fast bi-prediction of identical motion</a:t>
            </a:r>
            <a:r>
              <a:rPr lang="en-US" altLang="zh-TW" dirty="0" smtClean="0"/>
              <a:t> cannot be enabled for ARP PUs</a:t>
            </a:r>
            <a:endParaRPr lang="en-US" dirty="0" smtClean="0"/>
          </a:p>
          <a:p>
            <a:r>
              <a:rPr lang="en-US" dirty="0" smtClean="0"/>
              <a:t>Non-normative fast bi-prediction of identical motion</a:t>
            </a:r>
          </a:p>
          <a:p>
            <a:pPr lvl="1"/>
            <a:r>
              <a:rPr lang="en-CA" dirty="0" smtClean="0"/>
              <a:t>Change Bi-prediction with identical motion to </a:t>
            </a:r>
            <a:r>
              <a:rPr lang="en-CA" dirty="0" err="1" smtClean="0"/>
              <a:t>uni</a:t>
            </a:r>
            <a:r>
              <a:rPr lang="en-CA" dirty="0" smtClean="0"/>
              <a:t>-prediction</a:t>
            </a:r>
            <a:endParaRPr lang="en-US" dirty="0" smtClean="0"/>
          </a:p>
          <a:p>
            <a:pPr lvl="1"/>
            <a:r>
              <a:rPr lang="en-CA" altLang="zh-TW" dirty="0" smtClean="0"/>
              <a:t>Could save about </a:t>
            </a:r>
            <a:r>
              <a:rPr lang="en-CA" altLang="zh-TW" dirty="0" smtClean="0">
                <a:solidFill>
                  <a:srgbClr val="0070C0"/>
                </a:solidFill>
              </a:rPr>
              <a:t>5%</a:t>
            </a:r>
            <a:r>
              <a:rPr lang="en-CA" altLang="zh-TW" dirty="0" smtClean="0"/>
              <a:t> decoding time and reduce unnecessary bandwidth</a:t>
            </a:r>
          </a:p>
          <a:p>
            <a:pPr lvl="1"/>
            <a:r>
              <a:rPr lang="en-CA" altLang="zh-TW" dirty="0" smtClean="0"/>
              <a:t>Cannot be supported due to the unequal operations between the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 and bi-prediction of ARP</a:t>
            </a:r>
            <a:endParaRPr lang="en-US" altLang="zh-TW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zh-TW" sz="3600" dirty="0" smtClean="0"/>
              <a:t>Issues of ARP with Non-normative Fast Bi-prediction</a:t>
            </a:r>
            <a:endParaRPr lang="en-US" sz="36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Issue 1: Unequal clipping operations are applied to </a:t>
            </a:r>
            <a:r>
              <a:rPr lang="en-US" sz="2800" dirty="0" err="1" smtClean="0"/>
              <a:t>uni</a:t>
            </a:r>
            <a:r>
              <a:rPr lang="en-US" sz="2800" dirty="0" smtClean="0"/>
              <a:t>-prediction and bi-prediction of a ARP enabled PU</a:t>
            </a:r>
          </a:p>
          <a:p>
            <a:r>
              <a:rPr lang="en-US" sz="2800" dirty="0" smtClean="0"/>
              <a:t>Issue 2: Different predicting residual signal for List0 and List1 when List0/List1 motion are identical</a:t>
            </a:r>
          </a:p>
          <a:p>
            <a:pPr lvl="1"/>
            <a:r>
              <a:rPr lang="en-US" sz="2400" dirty="0" smtClean="0"/>
              <a:t>Ex. When temporal prediction is used for current PU</a:t>
            </a:r>
          </a:p>
          <a:p>
            <a:pPr lvl="1"/>
            <a:r>
              <a:rPr lang="en-CA" sz="14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400" dirty="0" smtClean="0"/>
              <a:t>        L1: select the first temporal reference picture in List1</a:t>
            </a:r>
          </a:p>
          <a:p>
            <a:endParaRPr lang="en-US" sz="2800" dirty="0" smtClean="0"/>
          </a:p>
          <a:p>
            <a:pPr lvl="1">
              <a:buFontTx/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797" y="4092429"/>
            <a:ext cx="4603443" cy="264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dirty="0" smtClean="0"/>
              <a:t>Proposed One-clipping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when ARP is enabled</a:t>
            </a:r>
          </a:p>
          <a:p>
            <a:r>
              <a:rPr lang="en-CA" dirty="0" smtClean="0"/>
              <a:t>Only applying one clipping after the predicting residual signal is added to the MCP/DCP signal for both </a:t>
            </a:r>
            <a:r>
              <a:rPr lang="en-CA" dirty="0" err="1" smtClean="0"/>
              <a:t>uni</a:t>
            </a:r>
            <a:r>
              <a:rPr lang="en-CA" dirty="0" smtClean="0"/>
              <a:t>-prediction and </a:t>
            </a:r>
            <a:r>
              <a:rPr lang="en-CA" dirty="0" smtClean="0"/>
              <a:t>bi-prediction</a:t>
            </a:r>
          </a:p>
          <a:p>
            <a:pPr lvl="1"/>
            <a:r>
              <a:rPr lang="en-CA" dirty="0" smtClean="0"/>
              <a:t>All the operations (e.g. residual adding up) are performed in internal bit-depth (e.g. 14 bits)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unification of one clipping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521899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dirty="0" smtClean="0"/>
              <a:t>Proposed Two-clipping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when ARP is enabled</a:t>
            </a:r>
          </a:p>
          <a:p>
            <a:r>
              <a:rPr lang="en-CA" dirty="0" smtClean="0"/>
              <a:t>Apply one clip to the MCP/DCP signal for both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</a:t>
            </a:r>
          </a:p>
          <a:p>
            <a:pPr lvl="1"/>
            <a:r>
              <a:rPr lang="en-CA" dirty="0" smtClean="0"/>
              <a:t>Truncate the internal bit-depth to original bit-depth (e.g. 8 bits)</a:t>
            </a:r>
          </a:p>
          <a:p>
            <a:r>
              <a:rPr lang="en-CA" dirty="0" smtClean="0"/>
              <a:t>Apply another clip to the previously clipped signaled added with the predicting residual</a:t>
            </a:r>
          </a:p>
          <a:p>
            <a:pPr lvl="1"/>
            <a:r>
              <a:rPr lang="en-CA" dirty="0" smtClean="0"/>
              <a:t>The operations are done in 8-bits precision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unification of two clippings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3789040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2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temporal prediction is used by current PU</a:t>
            </a:r>
            <a:endParaRPr lang="en-CA" sz="2800" dirty="0" smtClean="0"/>
          </a:p>
          <a:p>
            <a:pPr lvl="1"/>
            <a:r>
              <a:rPr lang="en-CA" dirty="0" smtClean="0"/>
              <a:t>Original : </a:t>
            </a:r>
            <a:r>
              <a:rPr lang="en-CA" sz="16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                                L1: select the first temporal reference picture  in List1</a:t>
            </a:r>
          </a:p>
          <a:p>
            <a:pPr lvl="1"/>
            <a:r>
              <a:rPr lang="en-CA" dirty="0" smtClean="0"/>
              <a:t> Modify : </a:t>
            </a:r>
            <a:r>
              <a:rPr lang="en-CA" sz="1800" dirty="0" smtClean="0">
                <a:solidFill>
                  <a:srgbClr val="0000FF"/>
                </a:solidFill>
              </a:rPr>
              <a:t>Among the two view reference pictures in the original scheme,</a:t>
            </a:r>
          </a:p>
          <a:p>
            <a:pPr lvl="1">
              <a:buNone/>
            </a:pPr>
            <a:r>
              <a:rPr lang="en-CA" sz="1600" dirty="0" smtClean="0"/>
              <a:t>                       L0: select the one which is closer to the L0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pPr lvl="1">
              <a:buNone/>
            </a:pPr>
            <a:r>
              <a:rPr lang="en-CA" sz="1600" dirty="0" smtClean="0"/>
              <a:t>                       L1: select the one which is closer to the L1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endParaRPr lang="en-CA" dirty="0" smtClean="0"/>
          </a:p>
          <a:p>
            <a:r>
              <a:rPr lang="en-CA" sz="2600" dirty="0" smtClean="0"/>
              <a:t>Achieve 0.1% BD-rate reduction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55529"/>
            <a:ext cx="4320000" cy="248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737923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2206</TotalTime>
  <Words>1807</Words>
  <Application>Microsoft Office PowerPoint</Application>
  <PresentationFormat>On-screen Show (4:3)</PresentationFormat>
  <Paragraphs>754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On complexity reduction of bi-prediction for advanced residual prediction</vt:lpstr>
      <vt:lpstr>Overall Summary</vt:lpstr>
      <vt:lpstr>Issues of ARP with Non-normative Fast Bi-prediction</vt:lpstr>
      <vt:lpstr>Proposed One-clipping Solution for The Issue 1</vt:lpstr>
      <vt:lpstr>Simulation Results</vt:lpstr>
      <vt:lpstr>Proposed Two-clipping Solution for The Issue 1</vt:lpstr>
      <vt:lpstr>Simulation Results</vt:lpstr>
      <vt:lpstr>Proposed Solution for The Issue 2</vt:lpstr>
      <vt:lpstr>Simulation Results</vt:lpstr>
      <vt:lpstr>Simulation Results</vt:lpstr>
      <vt:lpstr>Simulation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MTK03795 - YiWen Chen (陳渏紋)</cp:lastModifiedBy>
  <cp:revision>124</cp:revision>
  <dcterms:created xsi:type="dcterms:W3CDTF">2014-03-11T04:25:26Z</dcterms:created>
  <dcterms:modified xsi:type="dcterms:W3CDTF">2014-07-03T03:57:13Z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-1797626811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-1701226681</vt:i4>
  </property>
</Properties>
</file>