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86" r:id="rId10"/>
    <p:sldId id="271" r:id="rId11"/>
    <p:sldId id="274" r:id="rId12"/>
    <p:sldId id="287" r:id="rId13"/>
    <p:sldId id="285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JCT3V-I0093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JCT3V-I0093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JCT3V-I0093: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Depth coding compatible with arbitrary bit-depth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IVMP is applied for depth coding</a:t>
            </a:r>
          </a:p>
          <a:p>
            <a:pPr lvl="1"/>
            <a:r>
              <a:rPr lang="en-US" dirty="0" smtClean="0"/>
              <a:t>DV for depth IVMP is converted from 128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DV for depth IVMP is converted from the depth value 1&lt;&lt;(</a:t>
            </a:r>
            <a:r>
              <a:rPr lang="en-US" i="1" dirty="0" err="1" smtClean="0"/>
              <a:t>BitDepth</a:t>
            </a:r>
            <a:r>
              <a:rPr lang="en-US" i="1" baseline="-25000" dirty="0" err="1" smtClean="0"/>
              <a:t>Y</a:t>
            </a:r>
            <a:r>
              <a:rPr lang="en-US" dirty="0" smtClean="0"/>
              <a:t> –1 ) instead of 128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coding performance loss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4680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IVMP is applied for depth coding</a:t>
            </a:r>
          </a:p>
          <a:p>
            <a:pPr lvl="1"/>
            <a:r>
              <a:rPr lang="en-US" dirty="0" smtClean="0"/>
              <a:t>The DV in depth IVMP is directly converted from a fixed depth value number 128, which represents a median value for the depth component</a:t>
            </a:r>
          </a:p>
          <a:p>
            <a:r>
              <a:rPr lang="en-US" dirty="0" smtClean="0"/>
              <a:t>128 is the median value only when the depth component is coded with 8 bit-depth</a:t>
            </a:r>
          </a:p>
          <a:p>
            <a:pPr lvl="1"/>
            <a:r>
              <a:rPr lang="en-US" dirty="0" smtClean="0"/>
              <a:t>When the depth component is coded with other bit-depth valued, such as 10 or 12, 128 is meaningless and is no longer an appropriate estimation.</a:t>
            </a:r>
          </a:p>
          <a:p>
            <a:pPr lvl="1"/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In order to support arbitrary bit-depth, the DV used in IVMP for depth coding is converted from the depth value 1&lt;&lt;(</a:t>
            </a:r>
            <a:r>
              <a:rPr lang="en-US" i="1" dirty="0" err="1" smtClean="0"/>
              <a:t>BitDepth</a:t>
            </a:r>
            <a:r>
              <a:rPr lang="en-US" i="1" baseline="-25000" dirty="0" err="1" smtClean="0"/>
              <a:t>Y</a:t>
            </a:r>
            <a:r>
              <a:rPr lang="en-US" dirty="0" smtClean="0"/>
              <a:t> –1 ) instead of 128.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744133"/>
            <a:ext cx="9144000" cy="4289481"/>
          </a:xfrm>
        </p:spPr>
        <p:txBody>
          <a:bodyPr/>
          <a:lstStyle/>
          <a:p>
            <a:r>
              <a:rPr lang="en-US" dirty="0" smtClean="0"/>
              <a:t>1&lt;&lt;(</a:t>
            </a:r>
            <a:r>
              <a:rPr lang="en-US" i="1" dirty="0" err="1" smtClean="0"/>
              <a:t>BitDepth</a:t>
            </a:r>
            <a:r>
              <a:rPr lang="en-US" i="1" baseline="-25000" dirty="0" err="1" smtClean="0"/>
              <a:t>Y</a:t>
            </a:r>
            <a:r>
              <a:rPr lang="en-US" dirty="0" smtClean="0"/>
              <a:t> –1 ) instead of 128 is used to derive the disparity vector used by IVMP in depth coding</a:t>
            </a:r>
          </a:p>
          <a:p>
            <a:pPr lvl="1"/>
            <a:r>
              <a:rPr lang="en-US" dirty="0" smtClean="0"/>
              <a:t>depth coding can be compatible with arbitrary bit-depth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328</TotalTime>
  <Words>166</Words>
  <Application>Microsoft Office PowerPoint</Application>
  <PresentationFormat>全屏显示(4:3)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8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幻灯片 1</vt:lpstr>
      <vt:lpstr>Overall summary</vt:lpstr>
      <vt:lpstr>Introduction</vt:lpstr>
      <vt:lpstr>Proposed method</vt:lpstr>
      <vt:lpstr>Conclusion</vt:lpstr>
      <vt:lpstr>幻灯片 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76</cp:revision>
  <dcterms:created xsi:type="dcterms:W3CDTF">2014-03-11T04:25:26Z</dcterms:created>
  <dcterms:modified xsi:type="dcterms:W3CDTF">2014-06-26T08:44:26Z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