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882" r:id="rId2"/>
    <p:sldId id="884" r:id="rId3"/>
    <p:sldId id="879" r:id="rId4"/>
    <p:sldId id="881" r:id="rId5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9" autoAdjust="0"/>
    <p:restoredTop sz="95179" autoAdjust="0"/>
  </p:normalViewPr>
  <p:slideViewPr>
    <p:cSldViewPr>
      <p:cViewPr varScale="1">
        <p:scale>
          <a:sx n="74" d="100"/>
          <a:sy n="74" d="100"/>
        </p:scale>
        <p:origin x="134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altLang="ko-KR" sz="3600" dirty="0" smtClean="0"/>
              <a:t>Simplification of Shifted DV (CTC)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Removal of the searching process from the Shifted DV candidate</a:t>
            </a:r>
          </a:p>
          <a:p>
            <a:r>
              <a:rPr lang="en-US" altLang="ko-KR" sz="1800" dirty="0" smtClean="0"/>
              <a:t>CTC</a:t>
            </a:r>
          </a:p>
          <a:p>
            <a:pPr lvl="1"/>
            <a:r>
              <a:rPr lang="en-US" altLang="ko-KR" sz="1600" dirty="0"/>
              <a:t>No </a:t>
            </a:r>
            <a:r>
              <a:rPr lang="en-US" altLang="ko-KR" sz="1600" dirty="0" smtClean="0"/>
              <a:t>coding loss</a:t>
            </a:r>
            <a:endParaRPr lang="en-US" altLang="ko-KR" sz="18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447" y="2132856"/>
            <a:ext cx="6826506" cy="31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45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altLang="ko-KR" sz="3600" dirty="0" smtClean="0"/>
              <a:t>Simplification of Shifted DV (non-CTC)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/>
              <a:t>Removal of the searching process from the Shifted DV candidate</a:t>
            </a:r>
          </a:p>
          <a:p>
            <a:r>
              <a:rPr lang="en-US" altLang="ko-KR" sz="1800" dirty="0" smtClean="0"/>
              <a:t>Non-CTC</a:t>
            </a:r>
          </a:p>
          <a:p>
            <a:pPr lvl="1"/>
            <a:r>
              <a:rPr lang="en-US" altLang="ko-KR" sz="1600" dirty="0" err="1" smtClean="0"/>
              <a:t>DoNBDV</a:t>
            </a:r>
            <a:r>
              <a:rPr lang="en-US" altLang="ko-KR" sz="1600" dirty="0" smtClean="0"/>
              <a:t>, VSP, and DBBP </a:t>
            </a:r>
            <a:r>
              <a:rPr lang="en-US" altLang="ko-KR" sz="1600" dirty="0" smtClean="0"/>
              <a:t>off</a:t>
            </a:r>
          </a:p>
          <a:p>
            <a:pPr lvl="1"/>
            <a:r>
              <a:rPr lang="en-US" altLang="ko-KR" sz="1600" dirty="0" smtClean="0"/>
              <a:t>No coding loss</a:t>
            </a:r>
            <a:endParaRPr lang="en-US" altLang="ko-KR" sz="1600" dirty="0" smtClean="0"/>
          </a:p>
          <a:p>
            <a:pPr lvl="1"/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10" y="2348880"/>
            <a:ext cx="6826506" cy="31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31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Simplification of Shift DV (I0086)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To find Shift DV, all the neighboring blocks are searched whether they have DV or not. If not available, DV=(DoNBDV, 0)</a:t>
            </a:r>
          </a:p>
          <a:p>
            <a:pPr lvl="1"/>
            <a:r>
              <a:rPr lang="en-US" altLang="ko-KR" smtClean="0"/>
              <a:t># of condition check for the DV searching = 30</a:t>
            </a:r>
          </a:p>
          <a:p>
            <a:pPr lvl="1"/>
            <a:r>
              <a:rPr lang="en-US" altLang="ko-KR" smtClean="0"/>
              <a:t>Gain of Shift DV in CTC = about -0.04%</a:t>
            </a:r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en-US" altLang="ko-KR" smtClean="0"/>
              <a:t>For simplification,</a:t>
            </a:r>
          </a:p>
          <a:p>
            <a:pPr lvl="1">
              <a:buNone/>
            </a:pPr>
            <a:r>
              <a:rPr lang="en-US" altLang="ko-KR" smtClean="0"/>
              <a:t>	1. DV = (DoNBDV, 0) only when the horizontal component of DoNBDV is not equal to zero</a:t>
            </a:r>
          </a:p>
          <a:p>
            <a:pPr lvl="1">
              <a:buNone/>
            </a:pPr>
            <a:r>
              <a:rPr lang="en-US" altLang="ko-KR" smtClean="0"/>
              <a:t>    2. When the DV candidate is available, Shift DV = (DV+4, 0) without the DV searching</a:t>
            </a:r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1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 bwMode="auto">
          <a:xfrm>
            <a:off x="7884400" y="1844824"/>
            <a:ext cx="720000" cy="720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7596368" y="2276872"/>
            <a:ext cx="288000" cy="288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7596368" y="2564936"/>
            <a:ext cx="288000" cy="288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7596368" y="1556792"/>
            <a:ext cx="288000" cy="288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8316480" y="1556792"/>
            <a:ext cx="288000" cy="288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8604480" y="1556792"/>
            <a:ext cx="288000" cy="288000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36862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Simplification of Shift DV (I0086)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Option2 </a:t>
            </a:r>
          </a:p>
          <a:p>
            <a:pPr lvl="1">
              <a:buNone/>
            </a:pPr>
            <a:r>
              <a:rPr lang="en-US" altLang="ko-KR" smtClean="0"/>
              <a:t>   - Simplification</a:t>
            </a:r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r>
              <a:rPr lang="en-US" altLang="ko-KR" smtClean="0"/>
              <a:t>Option3 </a:t>
            </a:r>
          </a:p>
          <a:p>
            <a:pPr lvl="1">
              <a:buNone/>
            </a:pPr>
            <a:r>
              <a:rPr lang="en-US" altLang="ko-KR" smtClean="0"/>
              <a:t>   - Simplification</a:t>
            </a:r>
          </a:p>
          <a:p>
            <a:pPr lvl="1">
              <a:buNone/>
            </a:pPr>
            <a:r>
              <a:rPr lang="en-US" altLang="ko-KR" smtClean="0"/>
              <a:t>   - No DV pruning</a:t>
            </a:r>
          </a:p>
          <a:p>
            <a:pPr lvl="2"/>
            <a:endParaRPr lang="en-US" altLang="ko-KR" smtClean="0"/>
          </a:p>
          <a:p>
            <a:pPr lvl="1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908720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8663" y="3094459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347213"/>
            <a:ext cx="6120680" cy="139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62598</TotalTime>
  <Words>134</Words>
  <Application>Microsoft Office PowerPoint</Application>
  <PresentationFormat>화면 슬라이드 쇼(4:3)</PresentationFormat>
  <Paragraphs>52</Paragraphs>
  <Slides>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2" baseType="lpstr">
      <vt:lpstr>HY헤드라인M</vt:lpstr>
      <vt:lpstr>굴림</vt:lpstr>
      <vt:lpstr>맑은 고딕</vt:lpstr>
      <vt:lpstr>새굴림</vt:lpstr>
      <vt:lpstr>Tahoma</vt:lpstr>
      <vt:lpstr>Times New Roman</vt:lpstr>
      <vt:lpstr>Wingdings</vt:lpstr>
      <vt:lpstr>Presentation만들기</vt:lpstr>
      <vt:lpstr>Simplification of Shifted DV (CTC)</vt:lpstr>
      <vt:lpstr>Simplification of Shifted DV (non-CTC)</vt:lpstr>
      <vt:lpstr>Simplification of Shift DV (I0086)</vt:lpstr>
      <vt:lpstr>Simplification of Shift DV (I0086)</vt:lpstr>
    </vt:vector>
  </TitlesOfParts>
  <Company>K-JIST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Min Woo Park</cp:lastModifiedBy>
  <cp:revision>5565</cp:revision>
  <dcterms:created xsi:type="dcterms:W3CDTF">2003-01-13T07:35:44Z</dcterms:created>
  <dcterms:modified xsi:type="dcterms:W3CDTF">2014-07-07T01:16:38Z</dcterms:modified>
</cp:coreProperties>
</file>