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8"/>
  </p:notesMasterIdLst>
  <p:handoutMasterIdLst>
    <p:handoutMasterId r:id="rId19"/>
  </p:handoutMasterIdLst>
  <p:sldIdLst>
    <p:sldId id="272" r:id="rId9"/>
    <p:sldId id="286" r:id="rId10"/>
    <p:sldId id="271" r:id="rId11"/>
    <p:sldId id="274" r:id="rId12"/>
    <p:sldId id="287" r:id="rId13"/>
    <p:sldId id="288" r:id="rId14"/>
    <p:sldId id="276" r:id="rId15"/>
    <p:sldId id="289" r:id="rId16"/>
    <p:sldId id="285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JCT3V-I0073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JCT3V-I0073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JCT3V-I0073: 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MV </a:t>
            </a:r>
            <a:r>
              <a:rPr lang="en-CA" sz="4400" b="1" smtClean="0"/>
              <a:t>sharing </a:t>
            </a:r>
            <a:r>
              <a:rPr lang="en-CA" sz="4400" b="1" smtClean="0"/>
              <a:t>in </a:t>
            </a:r>
            <a:r>
              <a:rPr lang="en-CA" sz="4400" b="1" dirty="0" smtClean="0"/>
              <a:t>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620838"/>
          </a:xfrm>
        </p:spPr>
        <p:txBody>
          <a:bodyPr>
            <a:normAutofit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TMVP requires MV storage for texture/depth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MV storage for TMVP is shared by texture/depth</a:t>
            </a:r>
          </a:p>
          <a:p>
            <a:pPr lvl="1"/>
            <a:r>
              <a:rPr lang="en-US" dirty="0" smtClean="0"/>
              <a:t>Depth fetches TMVP from texture</a:t>
            </a:r>
          </a:p>
          <a:p>
            <a:pPr lvl="1"/>
            <a:r>
              <a:rPr lang="en-US" dirty="0" smtClean="0"/>
              <a:t>MV storage for TMVP is halved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No coding performance loss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8748464" cy="46805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TMVP are applied on both texture and depth</a:t>
            </a:r>
          </a:p>
          <a:p>
            <a:pPr lvl="1"/>
            <a:r>
              <a:rPr lang="en-US" dirty="0" smtClean="0"/>
              <a:t>A MV is fetched from the MV buffer of a </a:t>
            </a:r>
            <a:r>
              <a:rPr lang="en-US" dirty="0" err="1" smtClean="0"/>
              <a:t>col</a:t>
            </a:r>
            <a:r>
              <a:rPr lang="en-US" dirty="0" smtClean="0"/>
              <a:t>-picture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593" name="Object 1"/>
          <p:cNvGraphicFramePr>
            <a:graphicFrameLocks noChangeAspect="1"/>
          </p:cNvGraphicFramePr>
          <p:nvPr/>
        </p:nvGraphicFramePr>
        <p:xfrm>
          <a:off x="1907704" y="2060847"/>
          <a:ext cx="4792771" cy="4496433"/>
        </p:xfrm>
        <a:graphic>
          <a:graphicData uri="http://schemas.openxmlformats.org/presentationml/2006/ole">
            <p:oleObj spid="_x0000_s110593" name="Visio" r:id="rId3" imgW="5266944" imgH="428882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424936" cy="5472607"/>
          </a:xfrm>
        </p:spPr>
        <p:txBody>
          <a:bodyPr>
            <a:normAutofit/>
          </a:bodyPr>
          <a:lstStyle/>
          <a:p>
            <a:r>
              <a:rPr lang="en-US" dirty="0" smtClean="0"/>
              <a:t>The MV storage for TMVP is shared by depth and texture. </a:t>
            </a:r>
          </a:p>
          <a:p>
            <a:pPr lvl="1"/>
            <a:r>
              <a:rPr lang="en-US" sz="2400" dirty="0" smtClean="0"/>
              <a:t>Depth fetches MV from the corresponding texture </a:t>
            </a:r>
            <a:r>
              <a:rPr lang="en-US" sz="2400" dirty="0" err="1" smtClean="0"/>
              <a:t>col-pic</a:t>
            </a:r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9571" name="Object 3"/>
          <p:cNvGraphicFramePr>
            <a:graphicFrameLocks noChangeAspect="1"/>
          </p:cNvGraphicFramePr>
          <p:nvPr/>
        </p:nvGraphicFramePr>
        <p:xfrm>
          <a:off x="2627784" y="2816152"/>
          <a:ext cx="4104456" cy="3969839"/>
        </p:xfrm>
        <a:graphic>
          <a:graphicData uri="http://schemas.openxmlformats.org/presentationml/2006/ole">
            <p:oleObj spid="_x0000_s109571" name="Visio" r:id="rId3" imgW="5050917" imgH="432466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268760"/>
            <a:ext cx="8496944" cy="5112568"/>
          </a:xfrm>
        </p:spPr>
        <p:txBody>
          <a:bodyPr/>
          <a:lstStyle/>
          <a:p>
            <a:r>
              <a:rPr lang="en-US" dirty="0" smtClean="0"/>
              <a:t>The MV storage for TMVP is halved</a:t>
            </a:r>
          </a:p>
          <a:p>
            <a:pPr lvl="1"/>
            <a:r>
              <a:rPr lang="en-US" dirty="0" smtClean="0"/>
              <a:t>Depth does not need to store MV for TMVP/IVMP</a:t>
            </a:r>
          </a:p>
          <a:p>
            <a:pPr lvl="1"/>
            <a:r>
              <a:rPr lang="en-US" dirty="0" smtClean="0"/>
              <a:t>The saved storage can be used by other modules</a:t>
            </a:r>
          </a:p>
          <a:p>
            <a:r>
              <a:rPr lang="en-US" dirty="0" smtClean="0"/>
              <a:t>Motion compression process for TMVP is no more required by a depth picture</a:t>
            </a:r>
          </a:p>
          <a:p>
            <a:r>
              <a:rPr lang="en-US" dirty="0" smtClean="0"/>
              <a:t>The times of loading MV buffers from the external memory to the on-chip memory can also be halved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loading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9137" name="Object 1"/>
          <p:cNvGraphicFramePr>
            <a:graphicFrameLocks noChangeAspect="1"/>
          </p:cNvGraphicFramePr>
          <p:nvPr/>
        </p:nvGraphicFramePr>
        <p:xfrm>
          <a:off x="107504" y="1772816"/>
          <a:ext cx="4104457" cy="4104456"/>
        </p:xfrm>
        <a:graphic>
          <a:graphicData uri="http://schemas.openxmlformats.org/presentationml/2006/ole">
            <p:oleObj spid="_x0000_s219137" name="Visio" r:id="rId3" imgW="4816888" imgH="4500134" progId="Visio.Drawing.11">
              <p:embed/>
            </p:oleObj>
          </a:graphicData>
        </a:graphic>
      </p:graphicFrame>
      <p:sp>
        <p:nvSpPr>
          <p:cNvPr id="2191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9139" name="Object 3"/>
          <p:cNvGraphicFramePr>
            <a:graphicFrameLocks noChangeAspect="1"/>
          </p:cNvGraphicFramePr>
          <p:nvPr/>
        </p:nvGraphicFramePr>
        <p:xfrm>
          <a:off x="4355976" y="1844824"/>
          <a:ext cx="4398882" cy="3888432"/>
        </p:xfrm>
        <a:graphic>
          <a:graphicData uri="http://schemas.openxmlformats.org/presentationml/2006/ole">
            <p:oleObj spid="_x0000_s219139" name="Visio" r:id="rId4" imgW="4816888" imgH="425281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9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Thanks for Sharp’s crosscheck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23528" y="1772816"/>
          <a:ext cx="8568952" cy="3672407"/>
        </p:xfrm>
        <a:graphic>
          <a:graphicData uri="http://schemas.openxmlformats.org/drawingml/2006/table">
            <a:tbl>
              <a:tblPr/>
              <a:tblGrid>
                <a:gridCol w="1008112"/>
                <a:gridCol w="812103"/>
                <a:gridCol w="880749"/>
                <a:gridCol w="880749"/>
                <a:gridCol w="880749"/>
                <a:gridCol w="880749"/>
                <a:gridCol w="880749"/>
                <a:gridCol w="781664"/>
                <a:gridCol w="781664"/>
                <a:gridCol w="781664"/>
              </a:tblGrid>
              <a:tr h="52232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6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MV storage for TMVP is shared by depth and texture.</a:t>
            </a:r>
          </a:p>
          <a:p>
            <a:pPr lvl="1"/>
            <a:r>
              <a:rPr lang="en-US" dirty="0" smtClean="0"/>
              <a:t>The MV storage for TMVP is halved</a:t>
            </a:r>
          </a:p>
          <a:p>
            <a:pPr lvl="1"/>
            <a:r>
              <a:rPr lang="en-US" dirty="0" smtClean="0"/>
              <a:t>Motion compression process is no more required by a depth picture</a:t>
            </a:r>
          </a:p>
          <a:p>
            <a:pPr lvl="1"/>
            <a:r>
              <a:rPr lang="en-US" dirty="0" smtClean="0"/>
              <a:t>The times of loading MV buffers is halved</a:t>
            </a:r>
          </a:p>
          <a:p>
            <a:pPr lvl="1"/>
            <a:r>
              <a:rPr lang="en-US" dirty="0" smtClean="0"/>
              <a:t>No coding loss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335</TotalTime>
  <Words>457</Words>
  <Application>Microsoft Office PowerPoint</Application>
  <PresentationFormat>全屏显示(4:3)</PresentationFormat>
  <Paragraphs>162</Paragraphs>
  <Slides>9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Proposed method</vt:lpstr>
      <vt:lpstr>Benefits</vt:lpstr>
      <vt:lpstr>Memory loading</vt:lpstr>
      <vt:lpstr>Experimental results</vt:lpstr>
      <vt:lpstr>Conclusion</vt:lpstr>
      <vt:lpstr>幻灯片 9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67</cp:revision>
  <dcterms:created xsi:type="dcterms:W3CDTF">2014-03-11T04:25:26Z</dcterms:created>
  <dcterms:modified xsi:type="dcterms:W3CDTF">2014-06-27T01:31:45Z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