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3" r:id="rId9"/>
    <p:sldId id="274" r:id="rId10"/>
    <p:sldId id="283" r:id="rId11"/>
    <p:sldId id="284" r:id="rId12"/>
    <p:sldId id="277" r:id="rId13"/>
    <p:sldId id="286" r:id="rId14"/>
    <p:sldId id="285" r:id="rId15"/>
    <p:sldId id="28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9th Meeting: Sapporo, JP, 3-9 July,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JCT3V-I0072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236568" y="62474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9th Meeting: Sapporo, JP, 3-9 July,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Jicheng An, Kai Zhang, Xianguo Zhang, Han Huang, </a:t>
            </a:r>
            <a:r>
              <a:rPr lang="en-US" altLang="zh-TW" dirty="0" err="1" smtClean="0"/>
              <a:t>Jian</a:t>
            </a:r>
            <a:r>
              <a:rPr lang="en-US" altLang="zh-TW" dirty="0" smtClean="0"/>
              <a:t>-Liang Lin,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en-CA" dirty="0" smtClean="0"/>
              <a:t>Problem fix for MV scaling in inter-view ARP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Propose to fix a problematic MV scaling in inter-view ARP</a:t>
            </a:r>
          </a:p>
          <a:p>
            <a:pPr lvl="1"/>
            <a:r>
              <a:rPr lang="en-CA" dirty="0" smtClean="0"/>
              <a:t>Solve the issue of software crash for IBP configuration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Inter-view ARP problem for IBP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44133"/>
            <a:ext cx="4471990" cy="42894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Inter-view ARP</a:t>
            </a:r>
          </a:p>
          <a:p>
            <a:pPr lvl="1"/>
            <a:r>
              <a:rPr lang="en-US" dirty="0" smtClean="0"/>
              <a:t>The MV in ref view is scaled to current temporal ref according to POC.</a:t>
            </a:r>
          </a:p>
          <a:p>
            <a:pPr lvl="1"/>
            <a:r>
              <a:rPr lang="en-US" dirty="0" smtClean="0"/>
              <a:t>But if the derived MV is in inter-view direction (IBP </a:t>
            </a:r>
            <a:r>
              <a:rPr lang="en-US" dirty="0" err="1" smtClean="0"/>
              <a:t>cfg</a:t>
            </a:r>
            <a:r>
              <a:rPr lang="en-US" dirty="0" smtClean="0"/>
              <a:t>), the scaling is meaningless and results in the software crash.</a:t>
            </a:r>
          </a:p>
          <a:p>
            <a:pPr lvl="1"/>
            <a:endParaRPr 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D0F1-B07F-45E5-A5DD-95236BF90C47}" type="datetime1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214942" y="1357298"/>
          <a:ext cx="3076575" cy="4181475"/>
        </p:xfrm>
        <a:graphic>
          <a:graphicData uri="http://schemas.openxmlformats.org/presentationml/2006/ole">
            <p:oleObj spid="_x0000_s1025" name="Visio" r:id="rId3" imgW="3873484" imgH="5260943" progId="Visio.Drawing.11">
              <p:embed/>
            </p:oleObj>
          </a:graphicData>
        </a:graphic>
      </p:graphicFrame>
      <p:cxnSp>
        <p:nvCxnSpPr>
          <p:cNvPr id="9" name="直接箭头连接符 8"/>
          <p:cNvCxnSpPr/>
          <p:nvPr/>
        </p:nvCxnSpPr>
        <p:spPr>
          <a:xfrm>
            <a:off x="5143504" y="5786454"/>
            <a:ext cx="3571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 flipH="1" flipV="1">
            <a:off x="2821769" y="3464719"/>
            <a:ext cx="464347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86710" y="58578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29124" y="142873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Inter-view ARP problem for IBP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9811" name="Object 3"/>
          <p:cNvGraphicFramePr>
            <a:graphicFrameLocks noChangeAspect="1"/>
          </p:cNvGraphicFramePr>
          <p:nvPr/>
        </p:nvGraphicFramePr>
        <p:xfrm>
          <a:off x="2071670" y="2500306"/>
          <a:ext cx="5276850" cy="3200400"/>
        </p:xfrm>
        <a:graphic>
          <a:graphicData uri="http://schemas.openxmlformats.org/presentationml/2006/ole">
            <p:oleObj spid="_x0000_s119811" name="Visio" r:id="rId3" imgW="5698998" imgH="3460718" progId="Visio.Drawing.11">
              <p:embed/>
            </p:oleObj>
          </a:graphicData>
        </a:graphic>
      </p:graphicFrame>
      <p:cxnSp>
        <p:nvCxnSpPr>
          <p:cNvPr id="9" name="直接箭头连接符 8"/>
          <p:cNvCxnSpPr/>
          <p:nvPr/>
        </p:nvCxnSpPr>
        <p:spPr>
          <a:xfrm>
            <a:off x="1571604" y="5857892"/>
            <a:ext cx="650006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rot="5400000" flipH="1" flipV="1">
            <a:off x="-429454" y="3857628"/>
            <a:ext cx="400132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5786" y="214311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43834" y="535782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Scale the MV in the reference view only when the MV is in temporal direction. </a:t>
            </a:r>
          </a:p>
          <a:p>
            <a:pPr hangingPunct="0"/>
            <a:r>
              <a:rPr lang="en-US" dirty="0" smtClean="0"/>
              <a:t>If the MV in reference view is in inter-view direction, the derived MV is set to the default value (0, 0).</a:t>
            </a:r>
          </a:p>
          <a:p>
            <a:pPr hangingPunct="0"/>
            <a:r>
              <a:rPr lang="en-US" dirty="0" smtClean="0"/>
              <a:t>With the proposed solution, software can run normally without crash.</a:t>
            </a:r>
          </a:p>
          <a:p>
            <a:pPr hangingPunct="0"/>
            <a:r>
              <a:rPr lang="en-US" dirty="0" smtClean="0"/>
              <a:t>Thanks for NTT’s crosscheck</a:t>
            </a:r>
          </a:p>
          <a:p>
            <a:pPr lvl="1"/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0833" name="Object 1"/>
          <p:cNvGraphicFramePr>
            <a:graphicFrameLocks noChangeAspect="1"/>
          </p:cNvGraphicFramePr>
          <p:nvPr/>
        </p:nvGraphicFramePr>
        <p:xfrm>
          <a:off x="2000232" y="2276488"/>
          <a:ext cx="5276850" cy="3009900"/>
        </p:xfrm>
        <a:graphic>
          <a:graphicData uri="http://schemas.openxmlformats.org/presentationml/2006/ole">
            <p:oleObj spid="_x0000_s120833" name="Visio" r:id="rId3" imgW="6059043" imgH="3460718" progId="Visio.Drawing.11">
              <p:embed/>
            </p:oleObj>
          </a:graphicData>
        </a:graphic>
      </p:graphicFrame>
      <p:cxnSp>
        <p:nvCxnSpPr>
          <p:cNvPr id="7" name="直接箭头连接符 6"/>
          <p:cNvCxnSpPr/>
          <p:nvPr/>
        </p:nvCxnSpPr>
        <p:spPr>
          <a:xfrm>
            <a:off x="1571604" y="5786454"/>
            <a:ext cx="650006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rot="5400000" flipH="1" flipV="1">
            <a:off x="-429454" y="3786190"/>
            <a:ext cx="400132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5786" y="214311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00958" y="528638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Propose to fix a problematic MV scaling in inter-view ARP</a:t>
            </a:r>
          </a:p>
          <a:p>
            <a:pPr lvl="1"/>
            <a:r>
              <a:rPr lang="en-CA" dirty="0" smtClean="0"/>
              <a:t>Solve the issue of software crash for IBP configuration</a:t>
            </a:r>
          </a:p>
          <a:p>
            <a:pPr lvl="1"/>
            <a:endParaRPr lang="en-CA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2726275"/>
          </a:xfrm>
        </p:spPr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75</TotalTime>
  <Words>196</Words>
  <Application>Microsoft Office PowerPoint</Application>
  <PresentationFormat>全屏显示(4:3)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Problem fix for MV scaling in inter-view ARP</vt:lpstr>
      <vt:lpstr>Overall summary</vt:lpstr>
      <vt:lpstr>Inter-view ARP problem for IBP</vt:lpstr>
      <vt:lpstr>Inter-view ARP problem for IBP</vt:lpstr>
      <vt:lpstr>Proposed solution</vt:lpstr>
      <vt:lpstr>Proposed solution</vt:lpstr>
      <vt:lpstr>Conclusion</vt:lpstr>
      <vt:lpstr>Thank you 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Jicheng</cp:lastModifiedBy>
  <cp:revision>68</cp:revision>
  <dcterms:created xsi:type="dcterms:W3CDTF">2014-03-11T04:25:26Z</dcterms:created>
  <dcterms:modified xsi:type="dcterms:W3CDTF">2014-06-26T06:38:57Z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