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0" r:id="rId2"/>
    <p:sldId id="435" r:id="rId3"/>
    <p:sldId id="508" r:id="rId4"/>
    <p:sldId id="518" r:id="rId5"/>
    <p:sldId id="519" r:id="rId6"/>
    <p:sldId id="460" r:id="rId7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78D269-67C3-4FC1-9C11-D9C10AEB463E}">
          <p14:sldIdLst>
            <p14:sldId id="350"/>
            <p14:sldId id="435"/>
            <p14:sldId id="508"/>
            <p14:sldId id="518"/>
            <p14:sldId id="519"/>
            <p14:sldId id="460"/>
          </p14:sldIdLst>
        </p14:section>
        <p14:section name="Untitled Section" id="{B982CA47-65AF-4498-BAA3-BD3AE9C16175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  <p:cmAuthor id="2" name="Qualcomm User" initials="QU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3535"/>
    <a:srgbClr val="89B259"/>
    <a:srgbClr val="7592C3"/>
    <a:srgbClr val="BC443A"/>
    <a:srgbClr val="A2A2A2"/>
    <a:srgbClr val="3E3233"/>
    <a:srgbClr val="333333"/>
    <a:srgbClr val="7C7570"/>
    <a:srgbClr val="678D32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5" autoAdjust="0"/>
    <p:restoredTop sz="81449" autoAdjust="0"/>
  </p:normalViewPr>
  <p:slideViewPr>
    <p:cSldViewPr>
      <p:cViewPr>
        <p:scale>
          <a:sx n="100" d="100"/>
          <a:sy n="100" d="100"/>
        </p:scale>
        <p:origin x="-1338" y="-102"/>
      </p:cViewPr>
      <p:guideLst>
        <p:guide orient="horz" pos="4024"/>
        <p:guide pos="155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7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tx2"/>
                </a:solidFill>
              </a:rPr>
              <a:t>PAGE</a:t>
            </a:r>
            <a:r>
              <a:rPr lang="en-US" sz="60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JCTVC-E401</a:t>
            </a:r>
            <a:endParaRPr lang="en-US"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PAGE</a:t>
            </a:r>
            <a:r>
              <a:rPr lang="en-US" sz="60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oleObject" Target="../embeddings/Microsoft_Excel_97-2003_Worksheet1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dirty="0" smtClean="0">
                <a:solidFill>
                  <a:srgbClr val="FF0000"/>
                </a:solidFill>
              </a:rPr>
              <a:t>JCT3V-I0055</a:t>
            </a:r>
            <a:r>
              <a:rPr lang="en-US" sz="3000" dirty="0" smtClean="0"/>
              <a:t>: </a:t>
            </a:r>
            <a:r>
              <a:rPr lang="en-CA" sz="3200" b="1" dirty="0"/>
              <a:t>Improved DBBP in 3D-HEVC</a:t>
            </a:r>
            <a:endParaRPr lang="en-US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 </a:t>
            </a:r>
            <a:r>
              <a:rPr lang="en-US" dirty="0" smtClean="0"/>
              <a:t>Chen (Qualcomm</a:t>
            </a:r>
            <a:r>
              <a:rPr lang="en-US" dirty="0" smtClean="0"/>
              <a:t>), Qin Yu, Hongbin Liu, Siwei Ma (Peking University)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Summary</a:t>
            </a:r>
            <a:endParaRPr lang="en-US" sz="3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Proposes </a:t>
            </a:r>
            <a:r>
              <a:rPr lang="en-US" dirty="0"/>
              <a:t>to bypass the motion estimation process and derive disparity </a:t>
            </a:r>
            <a:r>
              <a:rPr lang="en-US" dirty="0" smtClean="0"/>
              <a:t>vectors (at both encoder and decoder) </a:t>
            </a:r>
            <a:r>
              <a:rPr lang="en-US" dirty="0"/>
              <a:t>for DBBP coded PU directly in AVMP mode</a:t>
            </a:r>
          </a:p>
          <a:p>
            <a:pPr marL="169863" lvl="1">
              <a:buClr>
                <a:schemeClr val="accent2"/>
              </a:buClr>
            </a:pPr>
            <a:endParaRPr lang="en-US" sz="2200" dirty="0" smtClean="0">
              <a:ea typeface="+mn-ea"/>
            </a:endParaRPr>
          </a:p>
          <a:p>
            <a:pPr marL="169863" lvl="1">
              <a:buClr>
                <a:schemeClr val="accent2"/>
              </a:buClr>
            </a:pPr>
            <a:r>
              <a:rPr lang="en-US" sz="2200" dirty="0" smtClean="0"/>
              <a:t>Coding performance</a:t>
            </a:r>
          </a:p>
          <a:p>
            <a:pPr lvl="1"/>
            <a:r>
              <a:rPr lang="en-US" dirty="0" smtClean="0"/>
              <a:t>Around 10% encoding time reduction</a:t>
            </a:r>
          </a:p>
          <a:p>
            <a:pPr lvl="1"/>
            <a:r>
              <a:rPr lang="en-US" dirty="0" smtClean="0"/>
              <a:t>-0.2% coding gain on dependent views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DBBP</a:t>
            </a:r>
            <a:endParaRPr lang="en-US" dirty="0" smtClean="0"/>
          </a:p>
          <a:p>
            <a:pPr lvl="0" hangingPunct="0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246115"/>
              </p:ext>
            </p:extLst>
          </p:nvPr>
        </p:nvGraphicFramePr>
        <p:xfrm>
          <a:off x="780348" y="2138785"/>
          <a:ext cx="7583304" cy="242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Visio" r:id="rId4" imgW="4372583" imgH="1402871" progId="Visio.Drawing.11">
                  <p:embed/>
                </p:oleObj>
              </mc:Choice>
              <mc:Fallback>
                <p:oleObj name="Visio" r:id="rId4" imgW="4372583" imgH="1402871" progId="Visio.Drawing.11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348" y="2138785"/>
                        <a:ext cx="7583304" cy="2428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40735" y="5169118"/>
            <a:ext cx="4916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Motion estimation is required for each partition</a:t>
            </a:r>
          </a:p>
          <a:p>
            <a:r>
              <a:rPr lang="en-US" dirty="0" smtClean="0"/>
              <a:t>When merge flag is false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5710426" y="3580790"/>
            <a:ext cx="986634" cy="15451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7835485" y="3808475"/>
            <a:ext cx="222875" cy="13175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834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 disparity vector from a calculated depth value directly.</a:t>
            </a:r>
            <a:endParaRPr lang="en-US" sz="2200" dirty="0"/>
          </a:p>
          <a:p>
            <a:pPr lvl="1" hangingPunct="0"/>
            <a:r>
              <a:rPr lang="en-US" dirty="0" smtClean="0"/>
              <a:t>8 boundary pixels, including four corner pixels and four middle pixels of the boundaries, are used to derive disparity vector</a:t>
            </a:r>
          </a:p>
          <a:p>
            <a:pPr lvl="1" hangingPunct="0"/>
            <a:r>
              <a:rPr lang="en-US" dirty="0" smtClean="0"/>
              <a:t>Among the 8 pixels, pixels belonging to each segment are averaged and is used to derive disparity vector of the segment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040751"/>
              </p:ext>
            </p:extLst>
          </p:nvPr>
        </p:nvGraphicFramePr>
        <p:xfrm>
          <a:off x="2902310" y="2745945"/>
          <a:ext cx="3491170" cy="3491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Visio" r:id="rId4" imgW="2503710" imgH="2503817" progId="Visio.Drawing.11">
                  <p:embed/>
                </p:oleObj>
              </mc:Choice>
              <mc:Fallback>
                <p:oleObj name="Visio" r:id="rId4" imgW="2503710" imgH="2503817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2310" y="2745945"/>
                        <a:ext cx="3491170" cy="34911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9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Experimental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method:</a:t>
            </a:r>
            <a:endParaRPr lang="en-US" sz="2200" dirty="0"/>
          </a:p>
          <a:p>
            <a:pPr lvl="1" hangingPunct="0"/>
            <a:r>
              <a:rPr lang="en-US" dirty="0" smtClean="0"/>
              <a:t>Reduce the encoding time by 10%</a:t>
            </a:r>
          </a:p>
          <a:p>
            <a:pPr lvl="1" hangingPunct="0"/>
            <a:r>
              <a:rPr lang="en-US" dirty="0" smtClean="0"/>
              <a:t>Achieve -0.2% coding gain on dependent views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718244"/>
              </p:ext>
            </p:extLst>
          </p:nvPr>
        </p:nvGraphicFramePr>
        <p:xfrm>
          <a:off x="240703" y="2442365"/>
          <a:ext cx="8662594" cy="303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Worksheet" r:id="rId4" imgW="7420043" imgH="2600325" progId="Excel.Sheet.8">
                  <p:embed/>
                </p:oleObj>
              </mc:Choice>
              <mc:Fallback>
                <p:oleObj name="Worksheet" r:id="rId4" imgW="7420043" imgH="260032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0703" y="2442365"/>
                        <a:ext cx="8662594" cy="303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064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10645</TotalTime>
  <Words>166</Words>
  <Application>Microsoft Office PowerPoint</Application>
  <PresentationFormat>On-screen Show (4:3)</PresentationFormat>
  <Paragraphs>30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QCT_2009_TEMPLATE_Confidential_FINAL</vt:lpstr>
      <vt:lpstr>Microsoft Visio Drawing</vt:lpstr>
      <vt:lpstr>Microsoft Excel 97-2003 Worksheet</vt:lpstr>
      <vt:lpstr>JCT3V-I0055: Improved DBBP in 3D-HEVC</vt:lpstr>
      <vt:lpstr>Summary</vt:lpstr>
      <vt:lpstr>Introduction</vt:lpstr>
      <vt:lpstr>Proposed method</vt:lpstr>
      <vt:lpstr>Experimental results</vt:lpstr>
      <vt:lpstr>PowerPoint Presentation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Hongbin Liu</cp:lastModifiedBy>
  <cp:revision>1507</cp:revision>
  <cp:lastPrinted>2005-08-27T17:58:21Z</cp:lastPrinted>
  <dcterms:created xsi:type="dcterms:W3CDTF">2009-11-28T03:23:23Z</dcterms:created>
  <dcterms:modified xsi:type="dcterms:W3CDTF">2014-07-03T07:41:40Z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830055780</vt:i4>
  </property>
  <property fmtid="{D5CDD505-2E9C-101B-9397-08002B2CF9AE}" pid="3" name="_NewReviewCycle">
    <vt:lpwstr/>
  </property>
  <property fmtid="{D5CDD505-2E9C-101B-9397-08002B2CF9AE}" pid="4" name="_EmailSubject">
    <vt:lpwstr>[JCT3V-F]QC14: CE3: deblocking</vt:lpwstr>
  </property>
  <property fmtid="{D5CDD505-2E9C-101B-9397-08002B2CF9AE}" pid="5" name="_AuthorEmail">
    <vt:lpwstr>lizhang@qti.qualcomm.com</vt:lpwstr>
  </property>
  <property fmtid="{D5CDD505-2E9C-101B-9397-08002B2CF9AE}" pid="6" name="_AuthorEmailDisplayName">
    <vt:lpwstr>Zhang, Li</vt:lpwstr>
  </property>
  <property fmtid="{D5CDD505-2E9C-101B-9397-08002B2CF9AE}" pid="7" name="_PreviousAdHocReviewCycleID">
    <vt:i4>2079739511</vt:i4>
  </property>
</Properties>
</file>