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  <p:sldMasterId id="2147484015" r:id="rId3"/>
  </p:sldMasterIdLst>
  <p:notesMasterIdLst>
    <p:notesMasterId r:id="rId12"/>
  </p:notesMasterIdLst>
  <p:handoutMasterIdLst>
    <p:handoutMasterId r:id="rId13"/>
  </p:handoutMasterIdLst>
  <p:sldIdLst>
    <p:sldId id="402" r:id="rId4"/>
    <p:sldId id="403" r:id="rId5"/>
    <p:sldId id="411" r:id="rId6"/>
    <p:sldId id="408" r:id="rId7"/>
    <p:sldId id="410" r:id="rId8"/>
    <p:sldId id="405" r:id="rId9"/>
    <p:sldId id="407" r:id="rId10"/>
    <p:sldId id="409" r:id="rId11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6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68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425D107E-1790-4522-AE0D-E7E10CA56550}" type="datetimeFigureOut">
              <a:rPr lang="ko-KR" altLang="en-US"/>
              <a:pPr>
                <a:defRPr/>
              </a:pPr>
              <a:t>2014-03-30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03C3292-8A87-49BC-B912-32AB640EE90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87242598-75C3-467B-9CC9-1BA34A6BEC3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3233C-AEF8-4371-B8E0-53F511AB0CC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F89F7-02E4-4E4A-808D-5730D5EBAA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9A8B1-7F57-4D4E-8A11-EB53ACFFCE2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51979412-5C1E-40C1-B06A-86B5732E1C0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88DB8-CF47-4A75-BA0C-5DDAC27A5611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2014-03-30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5A2D2-E2D8-4501-B6E2-B8DCF6195A23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86339-F49D-4E45-A113-1A49369245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6B18A-D954-4EB1-96C9-1E0CA9549D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1821A-2D1B-46F0-B2D3-0AAFB4B964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237B2-5F04-4DEC-9AC0-C2F19E1748C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D97B3-26B7-4A59-8F83-9AE725AE1A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23D3-3E53-4D16-86DE-635E9AC2F91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53111-3655-4596-9DF3-841AF949662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BA356BF4-8441-4D13-89C9-C7CC4827549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5788DB8-CF47-4A75-BA0C-5DDAC27A5611}" type="datetimeFigureOut">
              <a:rPr kumimoji="0" lang="ko-KR" altLang="en-US" smtClean="0">
                <a:solidFill>
                  <a:prstClr val="black">
                    <a:tint val="75000"/>
                  </a:prstClr>
                </a:solidFill>
                <a:latin typeface="맑은 고딕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2014-03-30</a:t>
            </a:fld>
            <a:endParaRPr kumimoji="0" lang="ko-KR" altLang="en-US">
              <a:solidFill>
                <a:prstClr val="black">
                  <a:tint val="75000"/>
                </a:prstClr>
              </a:solidFill>
              <a:latin typeface="맑은 고딕"/>
              <a:ea typeface="맑은 고딕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black">
                  <a:tint val="75000"/>
                </a:prstClr>
              </a:solidFill>
              <a:latin typeface="맑은 고딕"/>
              <a:ea typeface="맑은 고딕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925A2D2-E2D8-4501-B6E2-B8DCF6195A23}" type="slidenum">
              <a:rPr kumimoji="0" lang="ko-KR" altLang="en-US" smtClean="0">
                <a:solidFill>
                  <a:prstClr val="black">
                    <a:tint val="75000"/>
                  </a:prstClr>
                </a:solidFill>
                <a:latin typeface="맑은 고딕"/>
                <a:ea typeface="맑은 고딕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ko-KR" altLang="en-US">
              <a:solidFill>
                <a:prstClr val="black">
                  <a:tint val="75000"/>
                </a:prstClr>
              </a:solidFill>
              <a:latin typeface="맑은 고딕"/>
              <a:ea typeface="맑은 고딕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Removal of delta DC values for DMM4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(JCT3V-H0116)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335140" y="5378450"/>
            <a:ext cx="12357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March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ko-KR" dirty="0" smtClean="0"/>
              <a:t>Proposed method</a:t>
            </a:r>
            <a:endParaRPr lang="en-US" altLang="en-US" dirty="0" smtClean="0">
              <a:ea typeface="돋움" pitchFamily="50" charset="-127"/>
            </a:endParaRPr>
          </a:p>
          <a:p>
            <a:pPr lvl="1"/>
            <a:r>
              <a:rPr lang="en-US" altLang="en-US" dirty="0" smtClean="0">
                <a:ea typeface="돋움" pitchFamily="50" charset="-127"/>
              </a:rPr>
              <a:t>Removal of delta DC values for DMM4</a:t>
            </a:r>
          </a:p>
          <a:p>
            <a:endParaRPr lang="en-US" altLang="ko-KR" b="1" dirty="0" smtClean="0">
              <a:ea typeface="돋움" pitchFamily="50" charset="-127"/>
            </a:endParaRPr>
          </a:p>
          <a:p>
            <a:r>
              <a:rPr lang="en-CA" altLang="ko-KR" dirty="0" smtClean="0"/>
              <a:t>Experimental results</a:t>
            </a:r>
          </a:p>
          <a:p>
            <a:pPr lvl="1"/>
            <a:r>
              <a:rPr lang="en-US" altLang="ko-KR" dirty="0" smtClean="0"/>
              <a:t>No coding loss on synthesized views</a:t>
            </a:r>
          </a:p>
          <a:p>
            <a:pPr lvl="1"/>
            <a:endParaRPr lang="en-CA" altLang="ko-KR" dirty="0" smtClean="0"/>
          </a:p>
          <a:p>
            <a:r>
              <a:rPr lang="en-US" altLang="ko-KR" dirty="0" smtClean="0"/>
              <a:t>Crosscheck </a:t>
            </a:r>
          </a:p>
          <a:p>
            <a:pPr lvl="1"/>
            <a:r>
              <a:rPr lang="en-US" altLang="ko-KR" smtClean="0"/>
              <a:t>JCT3V-H0156 </a:t>
            </a:r>
            <a:r>
              <a:rPr lang="en-US" altLang="ko-KR" dirty="0" smtClean="0"/>
              <a:t>(by Samsung)</a:t>
            </a: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6"/>
          <p:cNvGrpSpPr/>
          <p:nvPr/>
        </p:nvGrpSpPr>
        <p:grpSpPr>
          <a:xfrm>
            <a:off x="896549" y="260648"/>
            <a:ext cx="8376149" cy="6093296"/>
            <a:chOff x="827584" y="260648"/>
            <a:chExt cx="7731830" cy="6093296"/>
          </a:xfrm>
        </p:grpSpPr>
        <p:pic>
          <p:nvPicPr>
            <p:cNvPr id="1026" name="Picture 2" descr="C:\Users\jungdong.seo\Desktop\M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584" y="260648"/>
              <a:ext cx="7731830" cy="6093296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411760" y="1844824"/>
              <a:ext cx="1440160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altLang="ko-KR" sz="1200" dirty="0" smtClean="0">
                  <a:solidFill>
                    <a:prstClr val="black"/>
                  </a:solidFill>
                  <a:latin typeface="맑은 고딕"/>
                  <a:ea typeface="맑은 고딕"/>
                </a:rPr>
                <a:t>Derivation </a:t>
              </a:r>
              <a:r>
                <a:rPr kumimoji="0" lang="en-US" altLang="ko-KR" sz="1200" smtClean="0">
                  <a:solidFill>
                    <a:prstClr val="black"/>
                  </a:solidFill>
                  <a:latin typeface="맑은 고딕"/>
                  <a:ea typeface="맑은 고딕"/>
                </a:rPr>
                <a:t>of Residual </a:t>
              </a:r>
              <a:r>
                <a:rPr kumimoji="0" lang="en-US" altLang="ko-KR" sz="1200" dirty="0" err="1" smtClean="0">
                  <a:solidFill>
                    <a:prstClr val="black"/>
                  </a:solidFill>
                  <a:latin typeface="맑은 고딕"/>
                  <a:ea typeface="맑은 고딕"/>
                </a:rPr>
                <a:t>idx</a:t>
              </a:r>
              <a:endParaRPr kumimoji="0" lang="ko-KR" altLang="en-US" sz="1200" dirty="0">
                <a:solidFill>
                  <a:prstClr val="black"/>
                </a:solidFill>
                <a:latin typeface="맑은 고딕"/>
                <a:ea typeface="맑은 고딕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 to remove delta DC mode for DMM4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Illustrative Statistics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                              Ratio </a:t>
            </a:r>
            <a:r>
              <a:rPr lang="en-US" altLang="ko-KR" dirty="0" smtClean="0"/>
              <a:t>of </a:t>
            </a:r>
            <a:r>
              <a:rPr lang="en-US" altLang="en-US" dirty="0" smtClean="0">
                <a:ea typeface="돋움" pitchFamily="50" charset="-127"/>
              </a:rPr>
              <a:t>modes when </a:t>
            </a:r>
            <a:r>
              <a:rPr lang="en-US" altLang="en-US" dirty="0" err="1" smtClean="0">
                <a:ea typeface="돋움" pitchFamily="50" charset="-127"/>
              </a:rPr>
              <a:t>depth_dc_flag</a:t>
            </a:r>
            <a:r>
              <a:rPr lang="en-US" altLang="en-US" dirty="0" smtClean="0">
                <a:ea typeface="돋움" pitchFamily="50" charset="-127"/>
              </a:rPr>
              <a:t> is equal to </a:t>
            </a:r>
            <a:r>
              <a:rPr lang="en-US" altLang="en-US" dirty="0" smtClean="0">
                <a:ea typeface="돋움" pitchFamily="50" charset="-127"/>
              </a:rPr>
              <a:t>1</a:t>
            </a:r>
          </a:p>
          <a:p>
            <a:pPr>
              <a:buNone/>
            </a:pPr>
            <a:r>
              <a:rPr lang="en-US" altLang="en-US" dirty="0" smtClean="0">
                <a:ea typeface="돋움" pitchFamily="50" charset="-127"/>
              </a:rPr>
              <a:t> </a:t>
            </a:r>
            <a:r>
              <a:rPr lang="en-US" altLang="en-US" dirty="0" smtClean="0">
                <a:ea typeface="돋움" pitchFamily="50" charset="-127"/>
              </a:rPr>
              <a:t>                                       </a:t>
            </a:r>
            <a:r>
              <a:rPr lang="en-US" altLang="en-US" dirty="0" smtClean="0">
                <a:ea typeface="돋움" pitchFamily="50" charset="-127"/>
              </a:rPr>
              <a:t>(</a:t>
            </a:r>
            <a:r>
              <a:rPr lang="en-US" altLang="ko-KR" dirty="0" smtClean="0"/>
              <a:t>HTM-10.0 AI configuration)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533774" y="1977944"/>
          <a:ext cx="6659586" cy="3323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2889"/>
                <a:gridCol w="1541821"/>
                <a:gridCol w="1722438"/>
                <a:gridCol w="1722438"/>
              </a:tblGrid>
              <a:tr h="323968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SDC </a:t>
                      </a:r>
                      <a:b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(including HEVC intra &amp; DIM)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DMM1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DMM4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87.6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11.3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89.6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9.5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Newspaper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82.7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15.8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88.7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10.2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87.9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11.2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0.8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93.3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6.3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81.0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16.8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2396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90.7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8.4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lang="ko-KR" alt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</p:spPr>
        <p:txBody>
          <a:bodyPr/>
          <a:lstStyle/>
          <a:p>
            <a:pPr algn="l"/>
            <a:r>
              <a:rPr lang="en-US" altLang="ko-KR" dirty="0" smtClean="0"/>
              <a:t>Proposed </a:t>
            </a:r>
            <a:r>
              <a:rPr lang="en-US" altLang="ko-KR" dirty="0" smtClean="0"/>
              <a:t>WD change</a:t>
            </a:r>
            <a:endParaRPr lang="ko-KR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544" y="1196752"/>
            <a:ext cx="84296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3" y="2010891"/>
            <a:ext cx="84486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>
                <a:ea typeface="돋움" pitchFamily="50" charset="-127"/>
              </a:rPr>
              <a:t>Removal of delta DC values for DMM4</a:t>
            </a:r>
            <a:r>
              <a:rPr lang="en-US" altLang="ko-KR" b="1" dirty="0" smtClean="0"/>
              <a:t> under CTC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 smtClean="0">
                <a:ea typeface="돋움" pitchFamily="50" charset="-127"/>
              </a:rPr>
              <a:t>Removal of delta DC values for DMM4</a:t>
            </a:r>
            <a:r>
              <a:rPr lang="en-US" altLang="ko-KR" b="1" dirty="0" smtClean="0"/>
              <a:t> under AI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09530" y="1285860"/>
          <a:ext cx="9215502" cy="4286284"/>
        </p:xfrm>
        <a:graphic>
          <a:graphicData uri="http://schemas.openxmlformats.org/drawingml/2006/table">
            <a:tbl>
              <a:tblPr/>
              <a:tblGrid>
                <a:gridCol w="1005327"/>
                <a:gridCol w="949476"/>
                <a:gridCol w="949476"/>
                <a:gridCol w="949476"/>
                <a:gridCol w="949476"/>
                <a:gridCol w="949476"/>
                <a:gridCol w="949476"/>
                <a:gridCol w="837773"/>
                <a:gridCol w="837773"/>
                <a:gridCol w="837773"/>
              </a:tblGrid>
              <a:tr h="564135"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　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0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1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2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video bitrate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video PSNR / total bitrate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synth PSNR / total bitrate </a:t>
                      </a:r>
                    </a:p>
                  </a:txBody>
                  <a:tcPr marL="7505" marR="7505" marT="750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dec time</a:t>
                      </a:r>
                    </a:p>
                  </a:txBody>
                  <a:tcPr marL="7505" marR="7505" marT="750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ren time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Balloons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Kendo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99.6%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Newspaper_CC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98.1%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GT_Fly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98.6%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Poznan_Hall2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Poznan_Street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Undo_Dancer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Shark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1024x768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100.1%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1920x1088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99.7%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95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average</a:t>
                      </a:r>
                    </a:p>
                  </a:txBody>
                  <a:tcPr marL="7505" marR="7505" marT="750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98.8%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979412-5C1E-40C1-B06A-86B5732E1C08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0663" y="1285875"/>
            <a:ext cx="69246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</p:spPr>
        <p:txBody>
          <a:bodyPr/>
          <a:lstStyle/>
          <a:p>
            <a:pPr algn="l"/>
            <a:r>
              <a:rPr lang="en-US" altLang="ko-KR" dirty="0" smtClean="0"/>
              <a:t>Appendix. </a:t>
            </a:r>
            <a:r>
              <a:rPr lang="en-US" altLang="ko-KR" dirty="0" err="1" smtClean="0"/>
              <a:t>cu</a:t>
            </a:r>
            <a:r>
              <a:rPr lang="en-US" altLang="ko-KR" dirty="0" err="1" smtClean="0"/>
              <a:t>_extension</a:t>
            </a:r>
            <a:r>
              <a:rPr lang="en-US" altLang="ko-KR" dirty="0" smtClean="0"/>
              <a:t>()  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1370</TotalTime>
  <Words>621</Words>
  <Application>Microsoft Office PowerPoint</Application>
  <PresentationFormat>A4 용지(210x297mm)</PresentationFormat>
  <Paragraphs>317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blank</vt:lpstr>
      <vt:lpstr>디자인 사용자 지정</vt:lpstr>
      <vt:lpstr>Office 테마</vt:lpstr>
      <vt:lpstr>슬라이드 1</vt:lpstr>
      <vt:lpstr>Summary</vt:lpstr>
      <vt:lpstr>슬라이드 3</vt:lpstr>
      <vt:lpstr>Proposed method</vt:lpstr>
      <vt:lpstr>Proposed WD change</vt:lpstr>
      <vt:lpstr>Experimental results</vt:lpstr>
      <vt:lpstr>Experimental results</vt:lpstr>
      <vt:lpstr>Appendix. cu_extension()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12</cp:revision>
  <dcterms:created xsi:type="dcterms:W3CDTF">2014-03-24T11:03:46Z</dcterms:created>
  <dcterms:modified xsi:type="dcterms:W3CDTF">2014-03-30T08:40:44Z</dcterms:modified>
</cp:coreProperties>
</file>