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8"/>
  </p:notesMasterIdLst>
  <p:handoutMasterIdLst>
    <p:handoutMasterId r:id="rId9"/>
  </p:handoutMasterIdLst>
  <p:sldIdLst>
    <p:sldId id="402" r:id="rId3"/>
    <p:sldId id="403" r:id="rId4"/>
    <p:sldId id="406" r:id="rId5"/>
    <p:sldId id="407" r:id="rId6"/>
    <p:sldId id="405" r:id="rId7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56" autoAdjust="0"/>
    <p:restoredTop sz="93695" autoAdjust="0"/>
  </p:normalViewPr>
  <p:slideViewPr>
    <p:cSldViewPr>
      <p:cViewPr varScale="1">
        <p:scale>
          <a:sx n="85" d="100"/>
          <a:sy n="85" d="100"/>
        </p:scale>
        <p:origin x="-1668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25D107E-1790-4522-AE0D-E7E10CA56550}" type="datetimeFigureOut">
              <a:rPr lang="ko-KR" altLang="en-US"/>
              <a:pPr>
                <a:defRPr/>
              </a:pPr>
              <a:t>2014-03-31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03C3292-8A87-49BC-B912-32AB640EE90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7242598-75C3-467B-9CC9-1BA34A6BEC3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3233C-AEF8-4371-B8E0-53F511AB0CC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F89F7-02E4-4E4A-808D-5730D5EBAA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9A8B1-7F57-4D4E-8A11-EB53ACFFCE2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51979412-5C1E-40C1-B06A-86B5732E1C0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86339-F49D-4E45-A113-1A49369245D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6B18A-D954-4EB1-96C9-1E0CA9549D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1821A-2D1B-46F0-B2D3-0AAFB4B964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37B2-5F04-4DEC-9AC0-C2F19E1748C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D97B3-26B7-4A59-8F83-9AE725AE1A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B23D3-3E53-4D16-86DE-635E9AC2F91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53111-3655-4596-9DF3-841AF949662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BA356BF4-8441-4D13-89C9-C7CC4827549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CE2 related: Removal of ARP for AMVP mode</a:t>
            </a:r>
            <a:b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</a:b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(JCT3V-H0112)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335140" y="5378450"/>
            <a:ext cx="12357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March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Junghak Nam (junghak.nam@lge.com)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ko-KR" dirty="0" smtClean="0"/>
              <a:t>Proposal</a:t>
            </a:r>
            <a:endParaRPr lang="en-US" altLang="en-US" dirty="0" smtClean="0">
              <a:ea typeface="돋움" pitchFamily="50" charset="-127"/>
            </a:endParaRPr>
          </a:p>
          <a:p>
            <a:pPr lvl="1"/>
            <a:r>
              <a:rPr lang="en-US" altLang="en-US" dirty="0" smtClean="0">
                <a:ea typeface="돋움" pitchFamily="50" charset="-127"/>
              </a:rPr>
              <a:t>Removal of ARP for AMVP mode</a:t>
            </a:r>
          </a:p>
          <a:p>
            <a:endParaRPr lang="en-US" altLang="ko-KR" b="1" dirty="0" smtClean="0">
              <a:ea typeface="돋움" pitchFamily="50" charset="-127"/>
            </a:endParaRPr>
          </a:p>
          <a:p>
            <a:r>
              <a:rPr lang="en-CA" altLang="ko-KR" dirty="0" smtClean="0"/>
              <a:t>Experimental results</a:t>
            </a:r>
          </a:p>
          <a:p>
            <a:pPr lvl="1"/>
            <a:r>
              <a:rPr lang="en-US" altLang="ko-KR" dirty="0" smtClean="0"/>
              <a:t>No coding loss on synthesized views</a:t>
            </a:r>
          </a:p>
          <a:p>
            <a:pPr lvl="1"/>
            <a:endParaRPr lang="en-CA" altLang="ko-KR" dirty="0" smtClean="0"/>
          </a:p>
          <a:p>
            <a:r>
              <a:rPr lang="en-US" altLang="ko-KR" dirty="0" smtClean="0"/>
              <a:t>Crosscheck </a:t>
            </a:r>
          </a:p>
          <a:p>
            <a:pPr lvl="1"/>
            <a:r>
              <a:rPr lang="en-US" altLang="ko-KR" dirty="0" smtClean="0"/>
              <a:t>JCT3V-H0198 (by Qualcomm)</a:t>
            </a:r>
            <a:endParaRPr lang="ko-KR" altLang="en-US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 smtClean="0">
                <a:ea typeface="돋움" pitchFamily="50" charset="-127"/>
              </a:rPr>
              <a:t>Q. Is ARP for AMVP worth the effort?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44488" y="692696"/>
            <a:ext cx="8994204" cy="5433467"/>
          </a:xfrm>
        </p:spPr>
        <p:txBody>
          <a:bodyPr/>
          <a:lstStyle/>
          <a:p>
            <a:pPr lvl="1">
              <a:buNone/>
            </a:pP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346575" y="836712"/>
          <a:ext cx="9286945" cy="37386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8761"/>
                <a:gridCol w="982273"/>
                <a:gridCol w="982273"/>
                <a:gridCol w="982273"/>
                <a:gridCol w="982271"/>
                <a:gridCol w="982275"/>
                <a:gridCol w="982273"/>
                <a:gridCol w="982273"/>
                <a:gridCol w="982273"/>
              </a:tblGrid>
              <a:tr h="25908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Sequence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ARP 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blocks 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in a picture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Modes of ARP</a:t>
                      </a:r>
                      <a:r>
                        <a:rPr lang="en-US" altLang="ko-KR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blocks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AMVP 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ARP 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blocks </a:t>
                      </a:r>
                      <a:endParaRPr lang="en-US" altLang="ko-KR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in a picture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Ratio of merge mode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in a picture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Ratio of AMVP 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mode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in a picture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Ratio of ARP blocks in merge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mode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Ratio of ARP blocks in AMVP</a:t>
                      </a:r>
                      <a:r>
                        <a:rPr lang="en-US" altLang="ko-K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mode</a:t>
                      </a:r>
                      <a:endParaRPr lang="ko-KR" alt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Merge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AMVP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3968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12.9%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98.8%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0.15%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97.7%</a:t>
                      </a:r>
                      <a:endParaRPr lang="ko-KR" altLang="en-US" sz="12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13.0%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7.7%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14.9%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98.5%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0.22%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96.9%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2.4%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15.1%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9.2%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Newspaper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7.8%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98.1%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0.15%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97.2%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2.3%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7.9%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6.4%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2.2%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99.3%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97.7%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2.2%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2.3%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4.1%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98.5%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0.06%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96.9%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2.5%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4.2%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2.5%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6.5%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98.7%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97.8%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6.5%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4.3%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7.4%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99.5%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0.04%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97.9%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7.5%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5.2%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99.2%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0.04%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97.0%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2.7%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5.3%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1.4%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  <a:endParaRPr lang="ko-KR" alt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7.6%</a:t>
                      </a:r>
                      <a:endParaRPr lang="ko-KR" alt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98.8%</a:t>
                      </a:r>
                      <a:endParaRPr lang="ko-KR" alt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1.2%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0.10%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97.4%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2.3%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7.7%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4.3%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8504" y="4725144"/>
            <a:ext cx="92890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AMVP takes up only 2.3% of the coded blocks (vs. 97.4% of Merge)</a:t>
            </a:r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b="1" dirty="0" smtClean="0"/>
              <a:t>ARP is less favored in AMVP than in Merge (4.3% vs. 7.7%)</a:t>
            </a:r>
          </a:p>
          <a:p>
            <a:pPr>
              <a:lnSpc>
                <a:spcPct val="130000"/>
              </a:lnSpc>
            </a:pPr>
            <a:r>
              <a:rPr lang="en-US" b="1" dirty="0" smtClean="0"/>
              <a:t>=&gt; The combined effect means </a:t>
            </a:r>
            <a:r>
              <a:rPr lang="en-US" b="1" i="1" dirty="0" smtClean="0">
                <a:solidFill>
                  <a:srgbClr val="FF0000"/>
                </a:solidFill>
              </a:rPr>
              <a:t>0.1% of the coded blocks use ARP AMVP</a:t>
            </a:r>
          </a:p>
          <a:p>
            <a:pPr>
              <a:lnSpc>
                <a:spcPct val="130000"/>
              </a:lnSpc>
            </a:pPr>
            <a:r>
              <a:rPr lang="en-US" b="1" dirty="0" smtClean="0"/>
              <a:t>=&gt; </a:t>
            </a:r>
            <a:r>
              <a:rPr lang="en-US" b="1" i="1" dirty="0" smtClean="0"/>
              <a:t>Encoder RD-decision effort regarding ARP could double.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Proposal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3" y="836712"/>
            <a:ext cx="9020175" cy="13525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030037" y="3429000"/>
            <a:ext cx="563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Remove the need for parsing (CABAC decoding) </a:t>
            </a:r>
          </a:p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iv_res_pred_weight_idx</a:t>
            </a:r>
            <a:r>
              <a:rPr lang="en-US" b="1" dirty="0" smtClean="0"/>
              <a:t> for AMVP blocks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84648" y="5446965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Can reduce the encoder complexity significantly by </a:t>
            </a:r>
          </a:p>
          <a:p>
            <a:pPr algn="ctr"/>
            <a:r>
              <a:rPr lang="en-US" b="1" dirty="0" smtClean="0"/>
              <a:t>s</a:t>
            </a:r>
            <a:r>
              <a:rPr lang="en-US" b="1" dirty="0" smtClean="0"/>
              <a:t>kipping costly ARP RD-decision for AMVP candidate modes </a:t>
            </a:r>
          </a:p>
          <a:p>
            <a:pPr algn="ctr"/>
            <a:r>
              <a:rPr lang="en-US" b="1" dirty="0" smtClean="0"/>
              <a:t>f</a:t>
            </a:r>
            <a:r>
              <a:rPr lang="en-US" b="1" dirty="0" smtClean="0"/>
              <a:t>or </a:t>
            </a:r>
            <a:r>
              <a:rPr lang="en-US" b="1" i="1" dirty="0" smtClean="0">
                <a:solidFill>
                  <a:srgbClr val="FF0000"/>
                </a:solidFill>
              </a:rPr>
              <a:t>every</a:t>
            </a:r>
            <a:r>
              <a:rPr lang="en-US" b="1" dirty="0" smtClean="0"/>
              <a:t>  inter-block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16496" y="3573016"/>
            <a:ext cx="110158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Decoder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8504" y="5590981"/>
            <a:ext cx="108234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Encoder</a:t>
            </a:r>
            <a:endParaRPr lang="en-US" b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7747" y="4380334"/>
            <a:ext cx="69437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720752" y="2636912"/>
            <a:ext cx="5254965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i="1" dirty="0" smtClean="0"/>
              <a:t>What does it imply for decoder &amp; encoder?</a:t>
            </a:r>
            <a:endParaRPr lang="en-US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Removal of ARP for AMVP mode under CTC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309530" y="1285860"/>
          <a:ext cx="9215502" cy="4286284"/>
        </p:xfrm>
        <a:graphic>
          <a:graphicData uri="http://schemas.openxmlformats.org/drawingml/2006/table">
            <a:tbl>
              <a:tblPr/>
              <a:tblGrid>
                <a:gridCol w="1005327"/>
                <a:gridCol w="949476"/>
                <a:gridCol w="949476"/>
                <a:gridCol w="949476"/>
                <a:gridCol w="949476"/>
                <a:gridCol w="949476"/>
                <a:gridCol w="949476"/>
                <a:gridCol w="837773"/>
                <a:gridCol w="837773"/>
                <a:gridCol w="837773"/>
              </a:tblGrid>
              <a:tr h="56413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97.7%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100.9%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95.8%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100.5%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99.9%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98.4%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101.9%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99.3%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99.4%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101.8%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98.8%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95.0%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99.3%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98.4%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100.9%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99.7%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98.7%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99.7%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97.3%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99.5%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98.1%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100.7%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97.8%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100.9%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1149</TotalTime>
  <Words>607</Words>
  <Application>Microsoft Office PowerPoint</Application>
  <PresentationFormat>A4 용지(210x297mm)</PresentationFormat>
  <Paragraphs>259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5</vt:i4>
      </vt:variant>
    </vt:vector>
  </HeadingPairs>
  <TitlesOfParts>
    <vt:vector size="7" baseType="lpstr">
      <vt:lpstr>blank</vt:lpstr>
      <vt:lpstr>디자인 사용자 지정</vt:lpstr>
      <vt:lpstr>슬라이드 1</vt:lpstr>
      <vt:lpstr>Summary</vt:lpstr>
      <vt:lpstr>Q. Is ARP for AMVP worth the effort?</vt:lpstr>
      <vt:lpstr>Proposal</vt:lpstr>
      <vt:lpstr>Experimental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Sehoon Yea</cp:lastModifiedBy>
  <cp:revision>35</cp:revision>
  <dcterms:created xsi:type="dcterms:W3CDTF">2014-03-24T11:03:46Z</dcterms:created>
  <dcterms:modified xsi:type="dcterms:W3CDTF">2014-03-31T08:11:00Z</dcterms:modified>
</cp:coreProperties>
</file>