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867" r:id="rId2"/>
    <p:sldId id="884" r:id="rId3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9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28" y="-90"/>
      </p:cViewPr>
      <p:guideLst>
        <p:guide orient="horz" pos="3126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dirty="0"/>
              <a:t>Multimedia Platform Lab.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Separate Enabling Flag for SDC and DMM (H0105</a:t>
            </a:r>
            <a:r>
              <a:rPr lang="en-US" altLang="ko-KR" sz="2500" smtClean="0"/>
              <a:t>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Intra SDC and DMM is enabled and disabled by vps_depth_modes_flag</a:t>
            </a:r>
            <a:endParaRPr lang="en-US" altLang="ko-KR" smtClean="0"/>
          </a:p>
          <a:p>
            <a:pPr lvl="1"/>
            <a:r>
              <a:rPr lang="en-US" altLang="ko-KR" smtClean="0"/>
              <a:t>In the worst case, when SDC is enabled and DMM is disabled, one bit for a CU-level DMM flag is always transmitted</a:t>
            </a:r>
            <a:endParaRPr lang="en-US" altLang="ko-KR" smtClean="0"/>
          </a:p>
          <a:p>
            <a:pPr lvl="1"/>
            <a:r>
              <a:rPr lang="en-US" altLang="ko-KR" smtClean="0"/>
              <a:t>Inter SDC and intra SDC are peformed with exactly same consept</a:t>
            </a:r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324424"/>
            <a:ext cx="4680520" cy="247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869160"/>
            <a:ext cx="5112568" cy="187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Study on DMM4 (H0105</a:t>
            </a:r>
            <a:r>
              <a:rPr lang="en-US" altLang="ko-KR" sz="2500" smtClean="0"/>
              <a:t>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When a slice type is intra, DMM4 refers the corresponding texture block, which belongs to the different layer</a:t>
            </a:r>
          </a:p>
          <a:p>
            <a:pPr lvl="1"/>
            <a:r>
              <a:rPr lang="en-US" altLang="ko-KR" smtClean="0"/>
              <a:t>Usually, the intra slice is decoded without help of other slices and layers.</a:t>
            </a:r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5110" y="2132856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293096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87624" y="2132856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CTC</a:t>
            </a:r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187624" y="4365104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Intra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62549</TotalTime>
  <Words>102</Words>
  <Application>Microsoft Office PowerPoint</Application>
  <PresentationFormat>화면 슬라이드 쇼(4:3)</PresentationFormat>
  <Paragraphs>15</Paragraphs>
  <Slides>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Presentation만들기</vt:lpstr>
      <vt:lpstr>Separate Enabling Flag for SDC and DMM (H0105)</vt:lpstr>
      <vt:lpstr>Study on DMM4 (H0105)</vt:lpstr>
    </vt:vector>
  </TitlesOfParts>
  <Company>K-JIST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</cp:lastModifiedBy>
  <cp:revision>5537</cp:revision>
  <dcterms:created xsi:type="dcterms:W3CDTF">2003-01-13T07:35:44Z</dcterms:created>
  <dcterms:modified xsi:type="dcterms:W3CDTF">2014-03-25T06:32:18Z</dcterms:modified>
</cp:coreProperties>
</file>