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867" r:id="rId2"/>
    <p:sldId id="882" r:id="rId3"/>
    <p:sldId id="883" r:id="rId4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2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828" y="-90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28575" y="6491288"/>
            <a:ext cx="2989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dirty="0"/>
              <a:t>Multimedia Platform Lab.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Performance on DLT-Based Residual Coding (H0105)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DLT-based residual coding is used to reduce the residual size for some particular modes</a:t>
            </a:r>
          </a:p>
          <a:p>
            <a:pPr lvl="1"/>
            <a:r>
              <a:rPr lang="en-US" altLang="ko-KR" dirty="0" smtClean="0"/>
              <a:t>Not </a:t>
            </a:r>
            <a:r>
              <a:rPr lang="en-US" altLang="ko-KR" smtClean="0"/>
              <a:t>clear </a:t>
            </a:r>
            <a:r>
              <a:rPr lang="en-US" altLang="ko-KR" smtClean="0"/>
              <a:t>why </a:t>
            </a:r>
            <a:r>
              <a:rPr lang="en-US" altLang="ko-KR" smtClean="0"/>
              <a:t>the DLT-based residual coding is applied for only several modes</a:t>
            </a:r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For example, </a:t>
            </a:r>
          </a:p>
          <a:p>
            <a:pPr lvl="2"/>
            <a:r>
              <a:rPr lang="en-US" altLang="ko-KR" dirty="0" smtClean="0"/>
              <a:t>R(</a:t>
            </a:r>
            <a:r>
              <a:rPr lang="en-US" altLang="ko-KR" dirty="0" err="1" smtClean="0"/>
              <a:t>x,y</a:t>
            </a:r>
            <a:r>
              <a:rPr lang="en-US" altLang="ko-KR" dirty="0" smtClean="0"/>
              <a:t>) = DLT(O(</a:t>
            </a:r>
            <a:r>
              <a:rPr lang="en-US" altLang="ko-KR" dirty="0" err="1" smtClean="0"/>
              <a:t>x,y</a:t>
            </a:r>
            <a:r>
              <a:rPr lang="en-US" altLang="ko-KR" dirty="0" smtClean="0"/>
              <a:t>)) - DLT(P(</a:t>
            </a:r>
            <a:r>
              <a:rPr lang="en-US" altLang="ko-KR" dirty="0" err="1" smtClean="0"/>
              <a:t>x,y</a:t>
            </a:r>
            <a:r>
              <a:rPr lang="en-US" altLang="ko-KR" dirty="0" smtClean="0"/>
              <a:t>), for </a:t>
            </a:r>
            <a:r>
              <a:rPr lang="en-US" altLang="ko-KR" dirty="0" err="1" smtClean="0"/>
              <a:t>Hor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Ver</a:t>
            </a:r>
            <a:r>
              <a:rPr lang="en-US" altLang="ko-KR" dirty="0" smtClean="0"/>
              <a:t>, DC, Planar, and DMM</a:t>
            </a:r>
          </a:p>
          <a:p>
            <a:pPr lvl="2"/>
            <a:r>
              <a:rPr lang="en-US" altLang="ko-KR" dirty="0" smtClean="0"/>
              <a:t>R(</a:t>
            </a:r>
            <a:r>
              <a:rPr lang="en-US" altLang="ko-KR" dirty="0" err="1" smtClean="0"/>
              <a:t>x,y</a:t>
            </a:r>
            <a:r>
              <a:rPr lang="en-US" altLang="ko-KR" dirty="0" smtClean="0"/>
              <a:t>) = O(</a:t>
            </a:r>
            <a:r>
              <a:rPr lang="en-US" altLang="ko-KR" dirty="0" err="1" smtClean="0"/>
              <a:t>x,y</a:t>
            </a:r>
            <a:r>
              <a:rPr lang="en-US" altLang="ko-KR" dirty="0" smtClean="0"/>
              <a:t>) – P(</a:t>
            </a:r>
            <a:r>
              <a:rPr lang="en-US" altLang="ko-KR" dirty="0" err="1" smtClean="0"/>
              <a:t>x,y</a:t>
            </a:r>
            <a:r>
              <a:rPr lang="en-US" altLang="ko-KR" dirty="0" smtClean="0"/>
              <a:t>), for the other modes </a:t>
            </a:r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Performance on DLT-Based Residual Coding (H0105)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Proposed method extends the DLT-based residual coding into all the coding modes</a:t>
            </a:r>
          </a:p>
          <a:p>
            <a:pPr lvl="1"/>
            <a:endParaRPr lang="en-US" altLang="ko-KR" smtClean="0"/>
          </a:p>
          <a:p>
            <a:pPr lvl="2"/>
            <a:r>
              <a:rPr lang="en-US" altLang="ko-KR" smtClean="0"/>
              <a:t>CTC</a:t>
            </a:r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r>
              <a:rPr lang="en-US" altLang="ko-KR" smtClean="0"/>
              <a:t>Intra</a:t>
            </a:r>
          </a:p>
          <a:p>
            <a:pPr lvl="1"/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3142" y="1932806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2667" y="4165054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Performance on DLT-Based Residual Coding (H0105)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Proposed method removes the DLT-based residual coding</a:t>
            </a:r>
          </a:p>
          <a:p>
            <a:pPr lvl="1"/>
            <a:endParaRPr lang="en-US" altLang="ko-KR" smtClean="0"/>
          </a:p>
          <a:p>
            <a:pPr lvl="2"/>
            <a:r>
              <a:rPr lang="en-US" altLang="ko-KR" smtClean="0"/>
              <a:t>CTC</a:t>
            </a:r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r>
              <a:rPr lang="en-US" altLang="ko-KR" smtClean="0"/>
              <a:t>Intra</a:t>
            </a:r>
          </a:p>
          <a:p>
            <a:pPr lvl="1"/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2667" y="1572766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63142" y="3933056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62530</TotalTime>
  <Words>114</Words>
  <Application>Microsoft Office PowerPoint</Application>
  <PresentationFormat>화면 슬라이드 쇼(4:3)</PresentationFormat>
  <Paragraphs>43</Paragraphs>
  <Slides>3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Presentation만들기</vt:lpstr>
      <vt:lpstr>Performance on DLT-Based Residual Coding (H0105)</vt:lpstr>
      <vt:lpstr>Performance on DLT-Based Residual Coding (H0105)</vt:lpstr>
      <vt:lpstr>Performance on DLT-Based Residual Coding (H0105)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Windows User</cp:lastModifiedBy>
  <cp:revision>5536</cp:revision>
  <dcterms:created xsi:type="dcterms:W3CDTF">2003-01-13T07:35:44Z</dcterms:created>
  <dcterms:modified xsi:type="dcterms:W3CDTF">2014-03-30T07:15:01Z</dcterms:modified>
</cp:coreProperties>
</file>