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867" r:id="rId2"/>
    <p:sldId id="881" r:id="rId3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9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28" y="-90"/>
      </p:cViewPr>
      <p:guideLst>
        <p:guide orient="horz" pos="3126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dirty="0"/>
              <a:t>Multimedia Platform Lab.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Residual DC Quantization in Intra </a:t>
            </a:r>
            <a:r>
              <a:rPr lang="en-US" altLang="ko-KR" sz="2500" smtClean="0"/>
              <a:t>SDC (H0102)</a:t>
            </a:r>
            <a:endParaRPr lang="en-US" altLang="ko-KR" sz="250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DLT is used to reduce the magnitude of the residual DC for the general modes in intra SDC</a:t>
            </a:r>
          </a:p>
          <a:p>
            <a:pPr lvl="1"/>
            <a:r>
              <a:rPr lang="en-US" altLang="ko-KR" smtClean="0"/>
              <a:t>DLT needs DC calculation and mapping processes for the reconstruction</a:t>
            </a:r>
          </a:p>
          <a:p>
            <a:pPr lvl="1"/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r>
              <a:rPr lang="en-US" altLang="ko-KR" smtClean="0"/>
              <a:t>Proposed method uses residual DC quantization instead of DLT</a:t>
            </a:r>
          </a:p>
          <a:p>
            <a:pPr lvl="1"/>
            <a:r>
              <a:rPr lang="en-US" altLang="ko-KR" smtClean="0"/>
              <a:t>The DC calculation and mapping parts are removed</a:t>
            </a:r>
          </a:p>
          <a:p>
            <a:pPr lvl="1"/>
            <a:r>
              <a:rPr lang="en-US" altLang="ko-KR" smtClean="0"/>
              <a:t>Coding gain of -0.1% can be achieved in spite of the simplification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4975" y="2204864"/>
            <a:ext cx="57340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타원 6"/>
          <p:cNvSpPr/>
          <p:nvPr/>
        </p:nvSpPr>
        <p:spPr bwMode="auto">
          <a:xfrm>
            <a:off x="3707904" y="2060848"/>
            <a:ext cx="432048" cy="432048"/>
          </a:xfrm>
          <a:prstGeom prst="ellipse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8" name="타원 7"/>
          <p:cNvSpPr/>
          <p:nvPr/>
        </p:nvSpPr>
        <p:spPr bwMode="auto">
          <a:xfrm>
            <a:off x="2915816" y="2060848"/>
            <a:ext cx="432048" cy="432048"/>
          </a:xfrm>
          <a:prstGeom prst="ellipse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9" name="타원 8"/>
          <p:cNvSpPr/>
          <p:nvPr/>
        </p:nvSpPr>
        <p:spPr bwMode="auto">
          <a:xfrm>
            <a:off x="2843808" y="2852936"/>
            <a:ext cx="432048" cy="432048"/>
          </a:xfrm>
          <a:prstGeom prst="ellipse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5481" y="4725144"/>
            <a:ext cx="78009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타원 11"/>
          <p:cNvSpPr/>
          <p:nvPr/>
        </p:nvSpPr>
        <p:spPr bwMode="auto">
          <a:xfrm>
            <a:off x="5085581" y="2833886"/>
            <a:ext cx="432048" cy="432048"/>
          </a:xfrm>
          <a:prstGeom prst="ellipse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  <p:sp>
        <p:nvSpPr>
          <p:cNvPr id="13" name="타원 12"/>
          <p:cNvSpPr/>
          <p:nvPr/>
        </p:nvSpPr>
        <p:spPr bwMode="auto">
          <a:xfrm>
            <a:off x="4365501" y="4845546"/>
            <a:ext cx="432048" cy="432048"/>
          </a:xfrm>
          <a:prstGeom prst="ellipse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굴림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Residual DC Quantization in Intra </a:t>
            </a:r>
            <a:r>
              <a:rPr lang="en-US" altLang="ko-KR" sz="2500" smtClean="0"/>
              <a:t>SDC (H0102)</a:t>
            </a:r>
            <a:endParaRPr lang="en-US" altLang="ko-KR" sz="250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55576" y="1218238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CTC</a:t>
            </a:r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39552" y="3882534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/>
              <a:t>All Intra</a:t>
            </a:r>
            <a:endParaRPr lang="ko-KR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078" y="1124744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7078" y="3805014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62544</TotalTime>
  <Words>84</Words>
  <Application>Microsoft Office PowerPoint</Application>
  <PresentationFormat>화면 슬라이드 쇼(4:3)</PresentationFormat>
  <Paragraphs>18</Paragraphs>
  <Slides>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Presentation만들기</vt:lpstr>
      <vt:lpstr>Residual DC Quantization in Intra SDC (H0102)</vt:lpstr>
      <vt:lpstr>Residual DC Quantization in Intra SDC (H0102)</vt:lpstr>
    </vt:vector>
  </TitlesOfParts>
  <Company>K-JIST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</cp:lastModifiedBy>
  <cp:revision>5537</cp:revision>
  <dcterms:created xsi:type="dcterms:W3CDTF">2003-01-13T07:35:44Z</dcterms:created>
  <dcterms:modified xsi:type="dcterms:W3CDTF">2014-03-25T05:20:15Z</dcterms:modified>
</cp:coreProperties>
</file>