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887" r:id="rId2"/>
    <p:sldId id="888" r:id="rId3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94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828" y="-90"/>
      </p:cViewPr>
      <p:guideLst>
        <p:guide orient="horz" pos="3126"/>
        <p:guide pos="21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32118" name="Text Box 22"/>
          <p:cNvSpPr txBox="1">
            <a:spLocks noChangeArrowheads="1"/>
          </p:cNvSpPr>
          <p:nvPr/>
        </p:nvSpPr>
        <p:spPr bwMode="auto">
          <a:xfrm>
            <a:off x="28575" y="6491288"/>
            <a:ext cx="29892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dirty="0"/>
              <a:t>Multimedia Platform Lab.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z="2500" smtClean="0"/>
              <a:t>Allowing zero DC candidate in inter </a:t>
            </a:r>
            <a:r>
              <a:rPr lang="en-US" altLang="ko-KR" sz="2500" smtClean="0"/>
              <a:t>SDC (H0101)</a:t>
            </a:r>
            <a:endParaRPr lang="ko-KR" altLang="en-US" sz="25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1"/>
            <a:r>
              <a:rPr lang="en-US" altLang="ko-KR" smtClean="0"/>
              <a:t>At the last meeting, multiple DC candidates were adopted</a:t>
            </a:r>
          </a:p>
          <a:p>
            <a:pPr lvl="1"/>
            <a:r>
              <a:rPr lang="en-US" altLang="ko-KR" smtClean="0"/>
              <a:t>But, zero DC candidate was not adopted due to additional branch in WD</a:t>
            </a:r>
          </a:p>
          <a:p>
            <a:pPr lvl="1"/>
            <a:r>
              <a:rPr lang="en-US" altLang="ko-KR" smtClean="0"/>
              <a:t>Proposed method adds zero DC for design generality</a:t>
            </a:r>
          </a:p>
          <a:p>
            <a:pPr lvl="3"/>
            <a:endParaRPr lang="en-US" altLang="ko-KR" smtClean="0"/>
          </a:p>
          <a:p>
            <a:pPr lvl="3"/>
            <a:endParaRPr lang="en-US" altLang="ko-KR" smtClean="0"/>
          </a:p>
          <a:p>
            <a:pPr lvl="3"/>
            <a:endParaRPr lang="en-US" altLang="ko-KR" smtClean="0"/>
          </a:p>
          <a:p>
            <a:pPr lvl="3"/>
            <a:endParaRPr lang="en-US" altLang="ko-KR" smtClean="0"/>
          </a:p>
          <a:p>
            <a:pPr lvl="3">
              <a:buNone/>
            </a:pPr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6" name="직사각형 45"/>
          <p:cNvSpPr/>
          <p:nvPr/>
        </p:nvSpPr>
        <p:spPr bwMode="auto">
          <a:xfrm>
            <a:off x="2853453" y="2373378"/>
            <a:ext cx="1080000" cy="1080000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88527" y="2733418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DC-1</a:t>
            </a:r>
            <a:endParaRPr lang="ko-KR" altLang="en-US"/>
          </a:p>
        </p:txBody>
      </p:sp>
      <p:sp>
        <p:nvSpPr>
          <p:cNvPr id="48" name="직사각형 47"/>
          <p:cNvSpPr/>
          <p:nvPr/>
        </p:nvSpPr>
        <p:spPr bwMode="auto">
          <a:xfrm>
            <a:off x="4293733" y="2373258"/>
            <a:ext cx="1080000" cy="1080000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581645" y="2733298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DC</a:t>
            </a:r>
            <a:endParaRPr lang="ko-KR" altLang="en-US"/>
          </a:p>
        </p:txBody>
      </p:sp>
      <p:sp>
        <p:nvSpPr>
          <p:cNvPr id="50" name="직사각형 49"/>
          <p:cNvSpPr/>
          <p:nvPr/>
        </p:nvSpPr>
        <p:spPr bwMode="auto">
          <a:xfrm>
            <a:off x="5661765" y="2373378"/>
            <a:ext cx="1080000" cy="1080000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896839" y="2733418"/>
            <a:ext cx="773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DC+1</a:t>
            </a:r>
          </a:p>
          <a:p>
            <a:r>
              <a:rPr lang="en-US" altLang="ko-KR" smtClean="0"/>
              <a:t>(= 0)</a:t>
            </a:r>
            <a:endParaRPr lang="ko-KR" altLang="en-US"/>
          </a:p>
        </p:txBody>
      </p:sp>
      <p:sp>
        <p:nvSpPr>
          <p:cNvPr id="34" name="직사각형 33"/>
          <p:cNvSpPr/>
          <p:nvPr/>
        </p:nvSpPr>
        <p:spPr bwMode="auto">
          <a:xfrm>
            <a:off x="1466131" y="2382903"/>
            <a:ext cx="1080000" cy="1080000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72629" y="2733298"/>
            <a:ext cx="748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DC+2</a:t>
            </a:r>
            <a:endParaRPr lang="ko-KR" altLang="en-US"/>
          </a:p>
        </p:txBody>
      </p:sp>
      <p:sp>
        <p:nvSpPr>
          <p:cNvPr id="52" name="직사각형 51"/>
          <p:cNvSpPr/>
          <p:nvPr/>
        </p:nvSpPr>
        <p:spPr bwMode="auto">
          <a:xfrm>
            <a:off x="7092400" y="2382783"/>
            <a:ext cx="1080000" cy="1080000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298899" y="2733178"/>
            <a:ext cx="81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DC+2</a:t>
            </a:r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1094" y="3877022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곱셈 기호 53"/>
          <p:cNvSpPr/>
          <p:nvPr/>
        </p:nvSpPr>
        <p:spPr bwMode="auto">
          <a:xfrm>
            <a:off x="5618212" y="2348880"/>
            <a:ext cx="1151928" cy="456426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z="2500" smtClean="0"/>
              <a:t>Allowing zero DC candidate in inter </a:t>
            </a:r>
            <a:r>
              <a:rPr lang="en-US" altLang="ko-KR" sz="2500" smtClean="0"/>
              <a:t>SDC (H0101)</a:t>
            </a:r>
            <a:endParaRPr lang="ko-KR" altLang="en-US" sz="25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1"/>
            <a:r>
              <a:rPr lang="en-US" altLang="ko-KR" smtClean="0"/>
              <a:t>Proposed method can be represented by deleting one condition in WD</a:t>
            </a:r>
          </a:p>
          <a:p>
            <a:pPr lvl="3"/>
            <a:endParaRPr lang="en-US" altLang="ko-KR" smtClean="0"/>
          </a:p>
          <a:p>
            <a:pPr lvl="3"/>
            <a:endParaRPr lang="en-US" altLang="ko-KR" smtClean="0"/>
          </a:p>
          <a:p>
            <a:pPr lvl="3"/>
            <a:endParaRPr lang="en-US" altLang="ko-KR" smtClean="0"/>
          </a:p>
          <a:p>
            <a:pPr lvl="3"/>
            <a:endParaRPr lang="en-US" altLang="ko-KR" smtClean="0"/>
          </a:p>
          <a:p>
            <a:pPr lvl="3">
              <a:buNone/>
            </a:pPr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484784"/>
            <a:ext cx="7486561" cy="4697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62729</TotalTime>
  <Words>75</Words>
  <Application>Microsoft Office PowerPoint</Application>
  <PresentationFormat>화면 슬라이드 쇼(4:3)</PresentationFormat>
  <Paragraphs>30</Paragraphs>
  <Slides>2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Presentation만들기</vt:lpstr>
      <vt:lpstr>Allowing zero DC candidate in inter SDC (H0101)</vt:lpstr>
      <vt:lpstr>Allowing zero DC candidate in inter SDC (H0101)</vt:lpstr>
    </vt:vector>
  </TitlesOfParts>
  <Company>K-JIST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Samsung</cp:lastModifiedBy>
  <cp:revision>5552</cp:revision>
  <dcterms:created xsi:type="dcterms:W3CDTF">2003-01-13T07:35:44Z</dcterms:created>
  <dcterms:modified xsi:type="dcterms:W3CDTF">2014-03-25T05:20:54Z</dcterms:modified>
</cp:coreProperties>
</file>