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handoutMasterIdLst>
    <p:handoutMasterId r:id="rId7"/>
  </p:handoutMasterIdLst>
  <p:sldIdLst>
    <p:sldId id="879" r:id="rId2"/>
    <p:sldId id="880" r:id="rId3"/>
    <p:sldId id="881" r:id="rId4"/>
    <p:sldId id="882" r:id="rId5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CC3300"/>
    <a:srgbClr val="5FE3D6"/>
    <a:srgbClr val="43CAE5"/>
    <a:srgbClr val="66CCFF"/>
    <a:srgbClr val="5DCBC1"/>
    <a:srgbClr val="990000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9" autoAdjust="0"/>
    <p:restoredTop sz="94240" autoAdjust="0"/>
  </p:normalViewPr>
  <p:slideViewPr>
    <p:cSldViewPr>
      <p:cViewPr>
        <p:scale>
          <a:sx n="100" d="100"/>
          <a:sy n="100" d="100"/>
        </p:scale>
        <p:origin x="-12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4" d="100"/>
          <a:sy n="84" d="100"/>
        </p:scale>
        <p:origin x="-3828" y="-90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AD212E-C680-4CAF-99B8-8E6EE209D123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56035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32118" name="Text Box 22"/>
          <p:cNvSpPr txBox="1">
            <a:spLocks noChangeArrowheads="1"/>
          </p:cNvSpPr>
          <p:nvPr/>
        </p:nvSpPr>
        <p:spPr bwMode="auto">
          <a:xfrm>
            <a:off x="28575" y="6491288"/>
            <a:ext cx="29892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dirty="0"/>
              <a:t>Multimedia Platform Lab.</a:t>
            </a:r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3D-CE1: Simplification of Shift DV (H0098)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Performance of Shift DV (30 condition checking based on WD)</a:t>
            </a:r>
          </a:p>
          <a:p>
            <a:pPr lvl="2"/>
            <a:endParaRPr lang="en-US" altLang="ko-KR" smtClean="0"/>
          </a:p>
          <a:p>
            <a:pPr lvl="2"/>
            <a:r>
              <a:rPr lang="en-US" altLang="ko-KR" smtClean="0"/>
              <a:t>CTC</a:t>
            </a:r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r>
              <a:rPr lang="en-US" altLang="ko-KR" smtClean="0"/>
              <a:t>NoD</a:t>
            </a:r>
          </a:p>
          <a:p>
            <a:pPr lvl="2"/>
            <a:endParaRPr lang="en-US" altLang="ko-KR" smtClean="0"/>
          </a:p>
          <a:p>
            <a:pPr lvl="1">
              <a:buNone/>
            </a:pPr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1134" y="1644774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91134" y="3949030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3D-CE1: Simplification of Shift DV (H0098)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Replacing shift DV with min DV when depth is available</a:t>
            </a:r>
          </a:p>
          <a:p>
            <a:pPr lvl="1"/>
            <a:r>
              <a:rPr lang="en-US" altLang="ko-KR" smtClean="0"/>
              <a:t>Using NBDV+4 when depth is not available (DV searching is removed)</a:t>
            </a:r>
          </a:p>
          <a:p>
            <a:pPr lvl="1">
              <a:buNone/>
            </a:pPr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045245"/>
            <a:ext cx="41687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043585"/>
            <a:ext cx="3275013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smtClean="0"/>
              <a:t>3D-CE1: Simplification of Shift DV (H0098)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ko-KR" smtClean="0"/>
              <a:t>Performance of Min DV</a:t>
            </a:r>
          </a:p>
          <a:p>
            <a:pPr lvl="2"/>
            <a:endParaRPr lang="en-US" altLang="ko-KR" smtClean="0"/>
          </a:p>
          <a:p>
            <a:pPr lvl="2"/>
            <a:r>
              <a:rPr lang="en-US" altLang="ko-KR" smtClean="0"/>
              <a:t>CTC</a:t>
            </a:r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endParaRPr lang="en-US" altLang="ko-KR" smtClean="0"/>
          </a:p>
          <a:p>
            <a:pPr lvl="2"/>
            <a:r>
              <a:rPr lang="en-US" altLang="ko-KR" smtClean="0"/>
              <a:t>NoD</a:t>
            </a:r>
          </a:p>
          <a:p>
            <a:pPr lvl="2"/>
            <a:endParaRPr lang="en-US" altLang="ko-KR" smtClean="0"/>
          </a:p>
          <a:p>
            <a:pPr lvl="1">
              <a:buNone/>
            </a:pPr>
            <a:endParaRPr lang="en-US" altLang="ko-KR" smtClean="0"/>
          </a:p>
          <a:p>
            <a:pPr lvl="2"/>
            <a:endParaRPr lang="en-US" altLang="ko-KR" smtClean="0"/>
          </a:p>
          <a:p>
            <a:pPr lvl="1"/>
            <a:endParaRPr lang="en-US" altLang="ko-KR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4678" y="1556792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04678" y="3805014"/>
            <a:ext cx="5937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04460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76200"/>
            <a:ext cx="8610600" cy="685800"/>
          </a:xfrm>
        </p:spPr>
        <p:txBody>
          <a:bodyPr/>
          <a:lstStyle/>
          <a:p>
            <a:pPr lvl="1"/>
            <a:r>
              <a:rPr lang="en-US" altLang="ko-KR" sz="2500" dirty="0" smtClean="0"/>
              <a:t>3D-CE1: Simplification of Shift DV (H0098)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07504" y="908720"/>
            <a:ext cx="9144000" cy="5562600"/>
          </a:xfrm>
        </p:spPr>
        <p:txBody>
          <a:bodyPr/>
          <a:lstStyle/>
          <a:p>
            <a:pPr lvl="1"/>
            <a:r>
              <a:rPr lang="en-US" altLang="ko-KR" dirty="0" smtClean="0"/>
              <a:t>Complexit</a:t>
            </a:r>
            <a:r>
              <a:rPr lang="en-US" altLang="ko-KR" dirty="0" smtClean="0"/>
              <a:t>y comparison</a:t>
            </a:r>
            <a:endParaRPr lang="en-US" altLang="ko-KR" dirty="0" smtClean="0"/>
          </a:p>
          <a:p>
            <a:pPr marL="914400" lvl="2" indent="0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 lvl="1"/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024875"/>
              </p:ext>
            </p:extLst>
          </p:nvPr>
        </p:nvGraphicFramePr>
        <p:xfrm>
          <a:off x="971600" y="1700808"/>
          <a:ext cx="6984776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5829"/>
                <a:gridCol w="1745829"/>
                <a:gridCol w="1746559"/>
                <a:gridCol w="1746559"/>
              </a:tblGrid>
              <a:tr h="38326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CTC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endParaRPr lang="ko-KR" sz="11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Shift DV</a:t>
                      </a:r>
                      <a:endParaRPr lang="ko-KR" sz="11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Removal</a:t>
                      </a:r>
                      <a:endParaRPr lang="ko-KR" sz="11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Minimum</a:t>
                      </a:r>
                      <a:r>
                        <a:rPr lang="en-US" sz="1100" baseline="0" dirty="0" smtClean="0">
                          <a:effectLst/>
                        </a:rPr>
                        <a:t> DV</a:t>
                      </a:r>
                      <a:endParaRPr lang="ko-KR" sz="11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105689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The number of condition checks</a:t>
                      </a:r>
                      <a:endParaRPr lang="ko-KR" sz="11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30 (</a:t>
                      </a:r>
                      <a:r>
                        <a:rPr lang="en-US" sz="1100">
                          <a:effectLst/>
                        </a:rPr>
                        <a:t>I.8.5.3.2.15)</a:t>
                      </a:r>
                      <a:endParaRPr lang="ko-KR" sz="11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ko-KR" sz="11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Minimum function</a:t>
                      </a:r>
                      <a:endParaRPr lang="ko-KR" sz="1100" dirty="0">
                        <a:effectLst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(4)</a:t>
                      </a:r>
                      <a:endParaRPr lang="ko-KR" sz="11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650432"/>
              </p:ext>
            </p:extLst>
          </p:nvPr>
        </p:nvGraphicFramePr>
        <p:xfrm>
          <a:off x="981125" y="3573016"/>
          <a:ext cx="6984776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5829"/>
                <a:gridCol w="1745829"/>
                <a:gridCol w="1746559"/>
                <a:gridCol w="1746559"/>
              </a:tblGrid>
              <a:tr h="38326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No VSP/DBBP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endParaRPr lang="ko-KR" sz="11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Shift </a:t>
                      </a:r>
                      <a:r>
                        <a:rPr lang="en-US" sz="1100" dirty="0" smtClean="0">
                          <a:effectLst/>
                        </a:rPr>
                        <a:t>DV</a:t>
                      </a:r>
                      <a:endParaRPr lang="ko-KR" sz="11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Removal</a:t>
                      </a:r>
                      <a:endParaRPr lang="ko-KR" sz="11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Shift DV without DV searching</a:t>
                      </a:r>
                      <a:endParaRPr lang="ko-KR" sz="11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  <a:tr h="1056892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The number of condition checks</a:t>
                      </a:r>
                      <a:endParaRPr lang="ko-KR" sz="11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>
                          <a:effectLst/>
                        </a:rPr>
                        <a:t>30 (</a:t>
                      </a:r>
                      <a:r>
                        <a:rPr lang="en-US" sz="1100">
                          <a:effectLst/>
                        </a:rPr>
                        <a:t>I.8.5.3.2.15)</a:t>
                      </a:r>
                      <a:endParaRPr lang="ko-KR" sz="11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ko-KR" sz="110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</a:rPr>
                        <a:t>0</a:t>
                      </a:r>
                      <a:endParaRPr lang="ko-KR" sz="1100" dirty="0">
                        <a:effectLst/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5109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62552</TotalTime>
  <Words>131</Words>
  <Application>Microsoft Office PowerPoint</Application>
  <PresentationFormat>화면 슬라이드 쇼(4:3)</PresentationFormat>
  <Paragraphs>69</Paragraphs>
  <Slides>4</Slides>
  <Notes>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5" baseType="lpstr">
      <vt:lpstr>Presentation만들기</vt:lpstr>
      <vt:lpstr>3D-CE1: Simplification of Shift DV (H0098)</vt:lpstr>
      <vt:lpstr>3D-CE1: Simplification of Shift DV (H0098)</vt:lpstr>
      <vt:lpstr>3D-CE1: Simplification of Shift DV (H0098)</vt:lpstr>
      <vt:lpstr>3D-CE1: Simplification of Shift DV (H0098)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Windows User</cp:lastModifiedBy>
  <cp:revision>5537</cp:revision>
  <dcterms:created xsi:type="dcterms:W3CDTF">2003-01-13T07:35:44Z</dcterms:created>
  <dcterms:modified xsi:type="dcterms:W3CDTF">2014-03-31T23:04:41Z</dcterms:modified>
</cp:coreProperties>
</file>