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874" r:id="rId2"/>
    <p:sldId id="876" r:id="rId3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3D-CE1 </a:t>
            </a:r>
            <a:r>
              <a:rPr lang="en-US" altLang="ko-KR" sz="2500" smtClean="0"/>
              <a:t>related: Simplification of </a:t>
            </a:r>
            <a:r>
              <a:rPr lang="en-US" altLang="ko-KR" sz="2500" smtClean="0"/>
              <a:t>Pruning (H0096)</a:t>
            </a:r>
            <a:endParaRPr lang="en-US" altLang="ko-KR" sz="250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Removal </a:t>
            </a:r>
            <a:r>
              <a:rPr lang="en-US" altLang="ko-KR" smtClean="0"/>
              <a:t>of some pruning </a:t>
            </a:r>
            <a:r>
              <a:rPr lang="en-US" altLang="ko-KR" smtClean="0"/>
              <a:t>processes (Total #: 8</a:t>
            </a:r>
            <a:r>
              <a:rPr lang="en-US" altLang="ko-KR" smtClean="0">
                <a:sym typeface="Wingdings" pitchFamily="2" charset="2"/>
              </a:rPr>
              <a:t>4/2/1)</a:t>
            </a:r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en-US" altLang="ko-KR" smtClean="0"/>
              <a:t>Option 3</a:t>
            </a:r>
            <a:endParaRPr lang="en-US" altLang="ko-KR" smtClean="0"/>
          </a:p>
          <a:p>
            <a:pPr lvl="1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44017" y="1556792"/>
          <a:ext cx="8820471" cy="2160242"/>
        </p:xfrm>
        <a:graphic>
          <a:graphicData uri="http://schemas.openxmlformats.org/drawingml/2006/table">
            <a:tbl>
              <a:tblPr/>
              <a:tblGrid>
                <a:gridCol w="1974762"/>
                <a:gridCol w="1939517"/>
                <a:gridCol w="1749190"/>
                <a:gridCol w="1701861"/>
                <a:gridCol w="1455141"/>
              </a:tblGrid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Texture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Depth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Option 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Option 2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Option 3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N/A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MPI-IVMV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IVMV-A1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MPI-A1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Allowed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Allowed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Allowed only </a:t>
                      </a: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for </a:t>
                      </a:r>
                      <a:r>
                        <a:rPr lang="en-GB" sz="1100" kern="100" smtClean="0">
                          <a:latin typeface="Times New Roman"/>
                          <a:ea typeface="맑은 고딕"/>
                          <a:cs typeface="Times New Roman"/>
                        </a:rPr>
                        <a:t>color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IVMV-B1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MPI-B1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Allowed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A1-DV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N/A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B1-DV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N/A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IVMV-Shift IVMV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N/A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1890395" algn="l"/>
                        </a:tabLst>
                      </a:pPr>
                      <a:r>
                        <a:rPr lang="en-GB" sz="1100" kern="100">
                          <a:latin typeface="Times New Roman"/>
                          <a:ea typeface="맑은 고딕"/>
                          <a:cs typeface="Times New Roman"/>
                        </a:rPr>
                        <a:t>Removed</a:t>
                      </a:r>
                      <a:endParaRPr lang="ko-KR" sz="11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3062" y="4437112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3D-CE1 related: Simplification of Pruning (H0096)</a:t>
            </a:r>
            <a:endParaRPr lang="en-US" altLang="ko-KR" sz="250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Option 1</a:t>
            </a:r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1"/>
            <a:r>
              <a:rPr lang="en-US" altLang="ko-KR" smtClean="0"/>
              <a:t>Option 2</a:t>
            </a:r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8478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4706" y="4149080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62534</TotalTime>
  <Words>82</Words>
  <Application>Microsoft Office PowerPoint</Application>
  <PresentationFormat>화면 슬라이드 쇼(4:3)</PresentationFormat>
  <Paragraphs>65</Paragraphs>
  <Slides>2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Presentation만들기</vt:lpstr>
      <vt:lpstr>3D-CE1 related: Simplification of Pruning (H0096)</vt:lpstr>
      <vt:lpstr>3D-CE1 related: Simplification of Pruning (H0096)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5535</cp:revision>
  <dcterms:created xsi:type="dcterms:W3CDTF">2003-01-13T07:35:44Z</dcterms:created>
  <dcterms:modified xsi:type="dcterms:W3CDTF">2014-03-25T04:24:24Z</dcterms:modified>
</cp:coreProperties>
</file>