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8"/>
  </p:notesMasterIdLst>
  <p:handoutMasterIdLst>
    <p:handoutMasterId r:id="rId19"/>
  </p:handoutMasterIdLst>
  <p:sldIdLst>
    <p:sldId id="272" r:id="rId9"/>
    <p:sldId id="271" r:id="rId10"/>
    <p:sldId id="282" r:id="rId11"/>
    <p:sldId id="284" r:id="rId12"/>
    <p:sldId id="285" r:id="rId13"/>
    <p:sldId id="276" r:id="rId14"/>
    <p:sldId id="277" r:id="rId15"/>
    <p:sldId id="281" r:id="rId16"/>
    <p:sldId id="279" r:id="rId17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4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5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Jian-Liang Lin, Yi-</a:t>
            </a:r>
            <a:r>
              <a:rPr lang="en-US" dirty="0" err="1" smtClean="0"/>
              <a:t>Wen</a:t>
            </a:r>
            <a:r>
              <a:rPr lang="en-US" dirty="0" smtClean="0"/>
              <a:t> Chen</a:t>
            </a:r>
            <a:r>
              <a:rPr lang="en-CA" dirty="0" smtClean="0"/>
              <a:t>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Yu-</a:t>
            </a:r>
            <a:r>
              <a:rPr lang="en-US" dirty="0" err="1" smtClean="0"/>
              <a:t>Wen</a:t>
            </a:r>
            <a:r>
              <a:rPr lang="en-US" dirty="0" smtClean="0"/>
              <a:t> Huang, and Shawmin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JCT3V-H0093</a:t>
            </a:r>
            <a:br>
              <a:rPr lang="en-CA" dirty="0" smtClean="0"/>
            </a:br>
            <a:r>
              <a:rPr lang="en-CA" dirty="0" smtClean="0"/>
              <a:t>Simplification on SDC DC mode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CA" altLang="zh-TW" dirty="0" smtClean="0"/>
              <a:t>For the DC mode in SDC, the DC value needs to be calculated in two steps. </a:t>
            </a:r>
          </a:p>
          <a:p>
            <a:pPr lvl="1"/>
            <a:r>
              <a:rPr lang="en-CA" altLang="zh-TW" dirty="0" smtClean="0"/>
              <a:t>It firstly calculates the mean of neighbouring samples as the </a:t>
            </a:r>
            <a:r>
              <a:rPr lang="en-CA" altLang="zh-TW" dirty="0" smtClean="0">
                <a:solidFill>
                  <a:srgbClr val="0000FF"/>
                </a:solidFill>
              </a:rPr>
              <a:t>initial prediction samples </a:t>
            </a:r>
            <a:r>
              <a:rPr lang="en-CA" altLang="zh-TW" dirty="0" smtClean="0"/>
              <a:t>of current block</a:t>
            </a:r>
          </a:p>
          <a:p>
            <a:pPr lvl="1"/>
            <a:r>
              <a:rPr lang="en-CA" altLang="zh-TW" dirty="0" smtClean="0"/>
              <a:t>As the second step, it applies a boundary post-filter on the initial prediction samples and </a:t>
            </a:r>
            <a:r>
              <a:rPr lang="en-CA" altLang="zh-TW" dirty="0" smtClean="0">
                <a:solidFill>
                  <a:srgbClr val="0000FF"/>
                </a:solidFill>
              </a:rPr>
              <a:t>re-calculates the DC value </a:t>
            </a:r>
            <a:r>
              <a:rPr lang="en-CA" altLang="zh-TW" dirty="0" smtClean="0"/>
              <a:t>as the input of a depth lookup table.</a:t>
            </a:r>
          </a:p>
          <a:p>
            <a:r>
              <a:rPr lang="en-CA" altLang="zh-TW" dirty="0" smtClean="0"/>
              <a:t>In this proposal, it is proposed to simplify SDC DC mode.</a:t>
            </a:r>
            <a:endParaRPr lang="en-US" dirty="0" smtClean="0"/>
          </a:p>
          <a:p>
            <a:r>
              <a:rPr lang="en-US" dirty="0" smtClean="0"/>
              <a:t>The experimental results show no coding efficiency loss under CTC and all-Intra test conditions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DC prediction modes in SDC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4618856" cy="4824536"/>
          </a:xfrm>
        </p:spPr>
        <p:txBody>
          <a:bodyPr>
            <a:normAutofit lnSpcReduction="10000"/>
          </a:bodyPr>
          <a:lstStyle/>
          <a:p>
            <a:r>
              <a:rPr lang="en-US" altLang="zh-TW" sz="2400" dirty="0" smtClean="0"/>
              <a:t>One segment: SDC DC mode</a:t>
            </a:r>
          </a:p>
          <a:p>
            <a:pPr lvl="1"/>
            <a:r>
              <a:rPr lang="en-US" altLang="zh-TW" sz="2000" dirty="0" smtClean="0"/>
              <a:t>The DC predictor value needs to be calculated </a:t>
            </a:r>
            <a:r>
              <a:rPr lang="en-US" altLang="zh-TW" sz="2000" dirty="0" smtClean="0">
                <a:solidFill>
                  <a:srgbClr val="FF0000"/>
                </a:solidFill>
              </a:rPr>
              <a:t>in two steps</a:t>
            </a:r>
            <a:r>
              <a:rPr lang="en-US" altLang="zh-TW" sz="2000" dirty="0" smtClean="0"/>
              <a:t>. </a:t>
            </a:r>
          </a:p>
          <a:p>
            <a:pPr lvl="1"/>
            <a:r>
              <a:rPr lang="en-US" altLang="zh-TW" sz="2000" dirty="0" smtClean="0"/>
              <a:t>In the first step, it calculates the mean of neighboring samples as the initial prediction samples. </a:t>
            </a:r>
          </a:p>
          <a:p>
            <a:pPr lvl="1"/>
            <a:r>
              <a:rPr lang="en-US" altLang="zh-TW" sz="2000" dirty="0" smtClean="0"/>
              <a:t>In the second step, the boundary post-filter is then applied using an (1, 3) or (1, 2, 1) filter. </a:t>
            </a:r>
          </a:p>
          <a:p>
            <a:pPr lvl="1"/>
            <a:r>
              <a:rPr lang="en-US" altLang="zh-TW" sz="2000" dirty="0" smtClean="0"/>
              <a:t>Then, it re-calculates the mean of the prediction samples as the DC predictor value. </a:t>
            </a:r>
          </a:p>
          <a:p>
            <a:r>
              <a:rPr lang="en-US" altLang="zh-TW" sz="2400" dirty="0" smtClean="0"/>
              <a:t>Two segments: SDC DMM modes</a:t>
            </a:r>
          </a:p>
          <a:p>
            <a:pPr lvl="1"/>
            <a:r>
              <a:rPr lang="en-US" altLang="zh-TW" sz="2000" dirty="0" smtClean="0"/>
              <a:t>The DC predictor value is derived directly from neighboring samples.</a:t>
            </a:r>
          </a:p>
          <a:p>
            <a:pPr lvl="1"/>
            <a:endParaRPr lang="zh-TW" alt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158229" y="2056413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Derive DC value from neighboring pixels</a:t>
            </a:r>
          </a:p>
        </p:txBody>
      </p:sp>
      <p:sp>
        <p:nvSpPr>
          <p:cNvPr id="7" name="Rectangle 6"/>
          <p:cNvSpPr/>
          <p:nvPr/>
        </p:nvSpPr>
        <p:spPr>
          <a:xfrm>
            <a:off x="7164288" y="2972444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DLT</a:t>
            </a:r>
          </a:p>
        </p:txBody>
      </p:sp>
      <p:cxnSp>
        <p:nvCxnSpPr>
          <p:cNvPr id="8" name="Straight Arrow Connector 7"/>
          <p:cNvCxnSpPr>
            <a:stCxn id="6" idx="2"/>
            <a:endCxn id="7" idx="0"/>
          </p:cNvCxnSpPr>
          <p:nvPr/>
        </p:nvCxnSpPr>
        <p:spPr>
          <a:xfrm>
            <a:off x="8056596" y="2591274"/>
            <a:ext cx="6059" cy="38117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076263" y="2056413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Derive DC value from neighboring pixels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76056" y="5564732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DLT</a:t>
            </a:r>
          </a:p>
        </p:txBody>
      </p:sp>
      <p:cxnSp>
        <p:nvCxnSpPr>
          <p:cNvPr id="12" name="Straight Arrow Connector 11"/>
          <p:cNvCxnSpPr>
            <a:stCxn id="10" idx="2"/>
            <a:endCxn id="14" idx="0"/>
          </p:cNvCxnSpPr>
          <p:nvPr/>
        </p:nvCxnSpPr>
        <p:spPr>
          <a:xfrm>
            <a:off x="5974630" y="2591274"/>
            <a:ext cx="1526" cy="38117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860032" y="2972444"/>
            <a:ext cx="2232248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Generate prediction samples for current block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076056" y="3836540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Apply boundary filtering</a:t>
            </a:r>
          </a:p>
        </p:txBody>
      </p:sp>
      <p:cxnSp>
        <p:nvCxnSpPr>
          <p:cNvPr id="16" name="Straight Arrow Connector 15"/>
          <p:cNvCxnSpPr>
            <a:stCxn id="14" idx="2"/>
            <a:endCxn id="15" idx="0"/>
          </p:cNvCxnSpPr>
          <p:nvPr/>
        </p:nvCxnSpPr>
        <p:spPr>
          <a:xfrm flipH="1">
            <a:off x="5974423" y="3507305"/>
            <a:ext cx="1733" cy="32923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076056" y="4700636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Derive DC value </a:t>
            </a:r>
            <a:r>
              <a:rPr lang="en-CA" sz="1400" dirty="0" smtClean="0">
                <a:solidFill>
                  <a:schemeClr val="tx1"/>
                </a:solidFill>
              </a:rPr>
              <a:t>from the filtered  block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>
            <a:stCxn id="15" idx="2"/>
            <a:endCxn id="17" idx="0"/>
          </p:cNvCxnSpPr>
          <p:nvPr/>
        </p:nvCxnSpPr>
        <p:spPr>
          <a:xfrm>
            <a:off x="5974423" y="4371401"/>
            <a:ext cx="0" cy="32923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7" idx="2"/>
            <a:endCxn id="11" idx="0"/>
          </p:cNvCxnSpPr>
          <p:nvPr/>
        </p:nvCxnSpPr>
        <p:spPr>
          <a:xfrm>
            <a:off x="5974423" y="5235497"/>
            <a:ext cx="0" cy="32923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85744" y="3836540"/>
            <a:ext cx="950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Depth Index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508104" y="6392361"/>
            <a:ext cx="950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Depth Index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1628800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SDC: DMM1/DMM4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352221" y="1628800"/>
            <a:ext cx="1380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SDC: DC mode</a:t>
            </a:r>
            <a:endParaRPr lang="en-US" sz="14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5978040" y="6089260"/>
            <a:ext cx="0" cy="32923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8055680" y="3507305"/>
            <a:ext cx="1733" cy="32923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Simplification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4618856" cy="4824536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One segment: SDC DC mode</a:t>
            </a:r>
          </a:p>
          <a:p>
            <a:pPr lvl="1"/>
            <a:r>
              <a:rPr lang="en-US" altLang="zh-TW" sz="2000" dirty="0" smtClean="0"/>
              <a:t>The DC predictor value is derived directly from neighboring samples.</a:t>
            </a:r>
          </a:p>
          <a:p>
            <a:pPr lvl="1"/>
            <a:endParaRPr lang="en-US" altLang="zh-TW" sz="2000" dirty="0" smtClean="0"/>
          </a:p>
          <a:p>
            <a:r>
              <a:rPr lang="en-US" altLang="zh-TW" sz="2400" dirty="0" smtClean="0"/>
              <a:t>Two segments: SDC DMM modes</a:t>
            </a:r>
          </a:p>
          <a:p>
            <a:pPr lvl="1"/>
            <a:r>
              <a:rPr lang="en-US" altLang="zh-TW" sz="2000" dirty="0" smtClean="0"/>
              <a:t>The DC predictor value is derived directly from neighboring samples.</a:t>
            </a:r>
          </a:p>
          <a:p>
            <a:pPr lvl="1"/>
            <a:endParaRPr lang="zh-TW" alt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158229" y="2056413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Derive DC value from neighboring pixels</a:t>
            </a:r>
          </a:p>
        </p:txBody>
      </p:sp>
      <p:sp>
        <p:nvSpPr>
          <p:cNvPr id="7" name="Rectangle 6"/>
          <p:cNvSpPr/>
          <p:nvPr/>
        </p:nvSpPr>
        <p:spPr>
          <a:xfrm>
            <a:off x="7164288" y="2972444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DLT</a:t>
            </a:r>
          </a:p>
        </p:txBody>
      </p:sp>
      <p:cxnSp>
        <p:nvCxnSpPr>
          <p:cNvPr id="8" name="Straight Arrow Connector 7"/>
          <p:cNvCxnSpPr>
            <a:stCxn id="6" idx="2"/>
            <a:endCxn id="7" idx="0"/>
          </p:cNvCxnSpPr>
          <p:nvPr/>
        </p:nvCxnSpPr>
        <p:spPr>
          <a:xfrm>
            <a:off x="8056596" y="2591274"/>
            <a:ext cx="6059" cy="38117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076263" y="2056413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Derive DC value from neighboring pixels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76056" y="5564732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DLT</a:t>
            </a:r>
          </a:p>
        </p:txBody>
      </p:sp>
      <p:cxnSp>
        <p:nvCxnSpPr>
          <p:cNvPr id="12" name="Straight Arrow Connector 11"/>
          <p:cNvCxnSpPr>
            <a:stCxn id="10" idx="2"/>
            <a:endCxn id="14" idx="0"/>
          </p:cNvCxnSpPr>
          <p:nvPr/>
        </p:nvCxnSpPr>
        <p:spPr>
          <a:xfrm>
            <a:off x="5974630" y="2591274"/>
            <a:ext cx="1526" cy="38117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4860032" y="2972444"/>
            <a:ext cx="2232248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Generate prediction samples for current block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076056" y="3836540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Apply boundary filtering</a:t>
            </a:r>
          </a:p>
        </p:txBody>
      </p:sp>
      <p:cxnSp>
        <p:nvCxnSpPr>
          <p:cNvPr id="16" name="Straight Arrow Connector 15"/>
          <p:cNvCxnSpPr>
            <a:stCxn id="14" idx="2"/>
            <a:endCxn id="15" idx="0"/>
          </p:cNvCxnSpPr>
          <p:nvPr/>
        </p:nvCxnSpPr>
        <p:spPr>
          <a:xfrm flipH="1">
            <a:off x="5974423" y="3507305"/>
            <a:ext cx="1733" cy="32923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076056" y="4700636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Derive DC value </a:t>
            </a:r>
            <a:r>
              <a:rPr lang="en-CA" sz="1400" dirty="0" smtClean="0">
                <a:solidFill>
                  <a:schemeClr val="tx1"/>
                </a:solidFill>
              </a:rPr>
              <a:t>from the filtered  block</a:t>
            </a:r>
            <a:endParaRPr lang="en-US" sz="1400" dirty="0" smtClean="0">
              <a:solidFill>
                <a:schemeClr val="tx1"/>
              </a:solidFill>
            </a:endParaRPr>
          </a:p>
        </p:txBody>
      </p:sp>
      <p:cxnSp>
        <p:nvCxnSpPr>
          <p:cNvPr id="18" name="Straight Arrow Connector 17"/>
          <p:cNvCxnSpPr>
            <a:stCxn id="15" idx="2"/>
            <a:endCxn id="17" idx="0"/>
          </p:cNvCxnSpPr>
          <p:nvPr/>
        </p:nvCxnSpPr>
        <p:spPr>
          <a:xfrm>
            <a:off x="5974423" y="4371401"/>
            <a:ext cx="0" cy="32923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7" idx="2"/>
            <a:endCxn id="11" idx="0"/>
          </p:cNvCxnSpPr>
          <p:nvPr/>
        </p:nvCxnSpPr>
        <p:spPr>
          <a:xfrm>
            <a:off x="5974423" y="5235497"/>
            <a:ext cx="0" cy="32923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85744" y="3836540"/>
            <a:ext cx="950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Depth Index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508104" y="6392361"/>
            <a:ext cx="950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Depth Index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1628800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SDC: DMM1/DMM4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352221" y="1628800"/>
            <a:ext cx="1380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SDC: DC mode</a:t>
            </a:r>
            <a:endParaRPr lang="en-US" sz="1400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5978040" y="6089260"/>
            <a:ext cx="0" cy="32923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8055680" y="3507305"/>
            <a:ext cx="1733" cy="32923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5364088" y="2780928"/>
            <a:ext cx="1368152" cy="266429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5364088" y="2780928"/>
            <a:ext cx="1152128" cy="2664296"/>
          </a:xfrm>
          <a:prstGeom prst="line">
            <a:avLst/>
          </a:prstGeom>
          <a:ln w="317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Simplification (cont.)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28800"/>
            <a:ext cx="5040560" cy="4824536"/>
          </a:xfrm>
        </p:spPr>
        <p:txBody>
          <a:bodyPr>
            <a:normAutofit/>
          </a:bodyPr>
          <a:lstStyle/>
          <a:p>
            <a:r>
              <a:rPr lang="en-US" altLang="zh-TW" sz="2400" dirty="0" smtClean="0"/>
              <a:t>One segment: SDC DC mode</a:t>
            </a:r>
          </a:p>
          <a:p>
            <a:pPr lvl="1"/>
            <a:r>
              <a:rPr lang="en-US" altLang="zh-TW" sz="2000" dirty="0" smtClean="0"/>
              <a:t>The DC predictor value is derived directly from neighboring samples.</a:t>
            </a:r>
          </a:p>
          <a:p>
            <a:pPr lvl="1"/>
            <a:endParaRPr lang="en-US" altLang="zh-TW" sz="2000" dirty="0" smtClean="0"/>
          </a:p>
          <a:p>
            <a:r>
              <a:rPr lang="en-US" altLang="zh-TW" sz="2400" dirty="0" smtClean="0"/>
              <a:t>Two segments: SDC DMM modes</a:t>
            </a:r>
          </a:p>
          <a:p>
            <a:pPr lvl="1"/>
            <a:r>
              <a:rPr lang="en-US" altLang="zh-TW" sz="2000" dirty="0" smtClean="0"/>
              <a:t>The DC predictor value is derived directly from neighboring samples.</a:t>
            </a:r>
          </a:p>
          <a:p>
            <a:r>
              <a:rPr lang="en-US" altLang="zh-TW" sz="2400" dirty="0" smtClean="0"/>
              <a:t>With this simplification, the DC value is directly </a:t>
            </a:r>
            <a:r>
              <a:rPr lang="en-CA" altLang="zh-TW" sz="2400" dirty="0" smtClean="0"/>
              <a:t>used as the input of the depth lookup table to generate the index value for both SDC DC and DMM modes.</a:t>
            </a:r>
            <a:endParaRPr lang="zh-TW" alt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158229" y="2056413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Derive DC value from neighboring pixels</a:t>
            </a:r>
          </a:p>
        </p:txBody>
      </p:sp>
      <p:sp>
        <p:nvSpPr>
          <p:cNvPr id="7" name="Rectangle 6"/>
          <p:cNvSpPr/>
          <p:nvPr/>
        </p:nvSpPr>
        <p:spPr>
          <a:xfrm>
            <a:off x="7164288" y="2972444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DLT</a:t>
            </a:r>
          </a:p>
        </p:txBody>
      </p:sp>
      <p:cxnSp>
        <p:nvCxnSpPr>
          <p:cNvPr id="8" name="Straight Arrow Connector 7"/>
          <p:cNvCxnSpPr>
            <a:stCxn id="6" idx="2"/>
            <a:endCxn id="7" idx="0"/>
          </p:cNvCxnSpPr>
          <p:nvPr/>
        </p:nvCxnSpPr>
        <p:spPr>
          <a:xfrm>
            <a:off x="8056596" y="2591274"/>
            <a:ext cx="6059" cy="38117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5076263" y="2056413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Derive DC value from neighboring pixels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076056" y="2996952"/>
            <a:ext cx="1796734" cy="53486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DLT</a:t>
            </a:r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>
          <a:xfrm>
            <a:off x="5974630" y="2591274"/>
            <a:ext cx="1526" cy="381170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85744" y="3836540"/>
            <a:ext cx="950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Depth Index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5508104" y="3824581"/>
            <a:ext cx="9507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Depth Index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7164288" y="1628800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SDC: DMM1/DMM4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5352221" y="1628800"/>
            <a:ext cx="13800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SDC: DC mode</a:t>
            </a:r>
            <a:endParaRPr lang="en-US" sz="1400" dirty="0"/>
          </a:p>
        </p:txBody>
      </p:sp>
      <p:cxnSp>
        <p:nvCxnSpPr>
          <p:cNvPr id="56" name="Straight Arrow Connector 55"/>
          <p:cNvCxnSpPr>
            <a:stCxn id="11" idx="2"/>
          </p:cNvCxnSpPr>
          <p:nvPr/>
        </p:nvCxnSpPr>
        <p:spPr>
          <a:xfrm>
            <a:off x="5974423" y="3531813"/>
            <a:ext cx="3617" cy="318902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>
            <a:off x="8055680" y="3507305"/>
            <a:ext cx="1733" cy="329235"/>
          </a:xfrm>
          <a:prstGeom prst="straightConnector1">
            <a:avLst/>
          </a:prstGeom>
          <a:ln w="158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8605"/>
            <a:ext cx="8229600" cy="1315530"/>
          </a:xfrm>
        </p:spPr>
        <p:txBody>
          <a:bodyPr/>
          <a:lstStyle/>
          <a:p>
            <a:r>
              <a:rPr lang="en-GB" altLang="zh-TW" dirty="0" smtClean="0"/>
              <a:t>Experiment Results - CTC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Anchor : </a:t>
            </a:r>
            <a:r>
              <a:rPr lang="en-US" altLang="zh-TW" dirty="0" smtClean="0"/>
              <a:t>HTM-10.0r1</a:t>
            </a:r>
            <a:r>
              <a:rPr lang="en-US" dirty="0" smtClean="0"/>
              <a:t> under CTC</a:t>
            </a:r>
          </a:p>
          <a:p>
            <a:r>
              <a:rPr lang="en-US" dirty="0" smtClean="0"/>
              <a:t>Tested  : Proposed simplification</a:t>
            </a:r>
          </a:p>
          <a:p>
            <a:r>
              <a:rPr lang="en-US" dirty="0" smtClean="0"/>
              <a:t>No coding loss (0.03% coding gain)</a:t>
            </a:r>
            <a:endParaRPr lang="en-CA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6" name="Rectangle 5"/>
          <p:cNvSpPr/>
          <p:nvPr/>
        </p:nvSpPr>
        <p:spPr>
          <a:xfrm>
            <a:off x="1187624" y="5661248"/>
            <a:ext cx="6984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/>
              <a:t>Results crosschecked and confirmed in JCT3V-H0157 (Samsung)</a:t>
            </a:r>
            <a:endParaRPr lang="zh-TW" altLang="en-US" sz="2000" dirty="0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492896"/>
            <a:ext cx="7419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7063" y="1123950"/>
            <a:ext cx="8054975" cy="115292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Anchor : </a:t>
            </a:r>
            <a:r>
              <a:rPr lang="en-US" altLang="zh-TW" dirty="0" smtClean="0"/>
              <a:t>HTM-10.0r1</a:t>
            </a:r>
            <a:r>
              <a:rPr lang="en-US" dirty="0" smtClean="0"/>
              <a:t> under All Intra test conditions</a:t>
            </a:r>
          </a:p>
          <a:p>
            <a:r>
              <a:rPr lang="en-US" dirty="0" smtClean="0"/>
              <a:t>Tested  : Proposed simplification</a:t>
            </a:r>
          </a:p>
          <a:p>
            <a:r>
              <a:rPr lang="en-US" dirty="0" smtClean="0"/>
              <a:t>No coding loss</a:t>
            </a:r>
            <a:endParaRPr lang="en-CA" dirty="0" smtClean="0"/>
          </a:p>
          <a:p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428605"/>
            <a:ext cx="8229600" cy="1315530"/>
          </a:xfrm>
        </p:spPr>
        <p:txBody>
          <a:bodyPr/>
          <a:lstStyle/>
          <a:p>
            <a:r>
              <a:rPr lang="en-GB" altLang="zh-TW" dirty="0" smtClean="0"/>
              <a:t>Experiment Results – All Intra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187624" y="5661248"/>
            <a:ext cx="69847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000" dirty="0" smtClean="0"/>
              <a:t>Results crosschecked and confirmed in JCT3V-H0157 (Samsung)</a:t>
            </a:r>
            <a:endParaRPr lang="zh-TW" altLang="en-US" sz="2000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420888"/>
            <a:ext cx="741997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zh-TW" dirty="0" smtClean="0"/>
              <a:t>It is proposed to simplify the DC mode in SDC</a:t>
            </a:r>
          </a:p>
          <a:p>
            <a:r>
              <a:rPr lang="en-CA" altLang="zh-TW" dirty="0" smtClean="0"/>
              <a:t>The mean of neighbouring samples is directly used as the final prediction samples of current depth block</a:t>
            </a:r>
          </a:p>
          <a:p>
            <a:r>
              <a:rPr lang="en-CA" altLang="zh-TW" dirty="0" smtClean="0"/>
              <a:t>The experimental results show no coding loss under the CTC and All-intra test conditions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323</TotalTime>
  <Words>518</Words>
  <Application>Microsoft Office PowerPoint</Application>
  <PresentationFormat>On-screen Show (4:3)</PresentationFormat>
  <Paragraphs>88</Paragraphs>
  <Slides>9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JCT3V-H0093 Simplification on SDC DC mode</vt:lpstr>
      <vt:lpstr>Overall Summary</vt:lpstr>
      <vt:lpstr>DC prediction modes in SDC</vt:lpstr>
      <vt:lpstr>Proposed Simplification</vt:lpstr>
      <vt:lpstr>Proposed Simplification (cont.)</vt:lpstr>
      <vt:lpstr>Experiment Results - CTC</vt:lpstr>
      <vt:lpstr>Experiment Results – All Intra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Mediatek</cp:lastModifiedBy>
  <cp:revision>52</cp:revision>
  <dcterms:created xsi:type="dcterms:W3CDTF">2014-03-11T04:25:26Z</dcterms:created>
  <dcterms:modified xsi:type="dcterms:W3CDTF">2014-03-30T07:43:39Z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