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72" r:id="rId9"/>
    <p:sldId id="286" r:id="rId10"/>
    <p:sldId id="271" r:id="rId11"/>
    <p:sldId id="274" r:id="rId12"/>
    <p:sldId id="276" r:id="rId13"/>
    <p:sldId id="285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095" autoAdjust="0"/>
  </p:normalViewPr>
  <p:slideViewPr>
    <p:cSldViewPr>
      <p:cViewPr varScale="1">
        <p:scale>
          <a:sx n="54" d="100"/>
          <a:sy n="54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current 3D-HEVC, the TMVP and IVMP are applied for both texture and depth.  As shown in this figure</a:t>
            </a:r>
            <a:r>
              <a:rPr lang="en-US" smtClean="0"/>
              <a:t>, two </a:t>
            </a:r>
            <a:r>
              <a:rPr lang="en-US" dirty="0" smtClean="0"/>
              <a:t>kinds of MV buffer are</a:t>
            </a:r>
            <a:r>
              <a:rPr lang="en-US" baseline="0" dirty="0" smtClean="0"/>
              <a:t> needed, one for texture and one for depth.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propose that for TMVP and</a:t>
            </a:r>
            <a:r>
              <a:rPr lang="en-US" baseline="0" dirty="0" smtClean="0"/>
              <a:t> IVMP for </a:t>
            </a:r>
            <a:r>
              <a:rPr lang="en-US" dirty="0" smtClean="0"/>
              <a:t>depth map, the MV is fetched from the corresponding texture as shown in this</a:t>
            </a:r>
            <a:r>
              <a:rPr lang="en-US" baseline="0" dirty="0" smtClean="0"/>
              <a:t> figure</a:t>
            </a:r>
            <a:r>
              <a:rPr lang="en-US" dirty="0" smtClean="0"/>
              <a:t>, so that the depth does</a:t>
            </a:r>
            <a:r>
              <a:rPr lang="en-US" baseline="0" dirty="0" smtClean="0"/>
              <a:t> not need to store MV and the whole MV storage is halved.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JCT3V-H0089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JCT3V-H0089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JCT3V-H0089: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MV sharing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Current</a:t>
            </a:r>
            <a:endParaRPr lang="en-US" dirty="0" smtClean="0"/>
          </a:p>
          <a:p>
            <a:pPr lvl="1"/>
            <a:r>
              <a:rPr lang="en-US" dirty="0" smtClean="0"/>
              <a:t>TMVP and IVMP requires MV </a:t>
            </a:r>
            <a:r>
              <a:rPr lang="en-US" dirty="0" smtClean="0"/>
              <a:t>storage for both texture and depth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Depth uses MV of texture</a:t>
            </a:r>
            <a:endParaRPr lang="en-US" dirty="0" smtClean="0"/>
          </a:p>
          <a:p>
            <a:pPr lvl="2"/>
            <a:r>
              <a:rPr lang="en-US" dirty="0" smtClean="0"/>
              <a:t>MV </a:t>
            </a:r>
            <a:r>
              <a:rPr lang="en-US" dirty="0" smtClean="0"/>
              <a:t>storage </a:t>
            </a:r>
            <a:r>
              <a:rPr lang="en-US" dirty="0" smtClean="0"/>
              <a:t>for depth is removed</a:t>
            </a:r>
          </a:p>
          <a:p>
            <a:pPr lvl="2"/>
            <a:r>
              <a:rPr lang="en-US" dirty="0" smtClean="0"/>
              <a:t>Whole MV storage is halved</a:t>
            </a:r>
            <a:endParaRPr lang="en-US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No coding performance loss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5580112" cy="46805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Temporal motion vector prediction (TMVP) and inter-view motion prediction (IVMP) are applied on texture and depth</a:t>
            </a:r>
          </a:p>
          <a:p>
            <a:pPr lvl="1"/>
            <a:r>
              <a:rPr lang="en-US" dirty="0" smtClean="0"/>
              <a:t>A MV is fetched from the MV buffer of a collocated picture or an inter-view reference picture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3" name="Object 1"/>
          <p:cNvGraphicFramePr>
            <a:graphicFrameLocks noChangeAspect="1"/>
          </p:cNvGraphicFramePr>
          <p:nvPr/>
        </p:nvGraphicFramePr>
        <p:xfrm>
          <a:off x="5035813" y="1628800"/>
          <a:ext cx="4144699" cy="3888432"/>
        </p:xfrm>
        <a:graphic>
          <a:graphicData uri="http://schemas.openxmlformats.org/presentationml/2006/ole">
            <p:oleObj spid="_x0000_s110593" name="Visio" r:id="rId4" imgW="5266944" imgH="428882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5112568" cy="5328591"/>
          </a:xfrm>
        </p:spPr>
        <p:txBody>
          <a:bodyPr>
            <a:normAutofit/>
          </a:bodyPr>
          <a:lstStyle/>
          <a:p>
            <a:r>
              <a:rPr lang="en-US" dirty="0" smtClean="0"/>
              <a:t>Depth </a:t>
            </a:r>
            <a:r>
              <a:rPr lang="en-US" dirty="0" smtClean="0"/>
              <a:t>fetches MV from the corresponding texture</a:t>
            </a:r>
          </a:p>
          <a:p>
            <a:pPr lvl="1"/>
            <a:r>
              <a:rPr lang="en-US" dirty="0" smtClean="0"/>
              <a:t>Depth does not need to store MV for TMVP/IVMP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whole MV </a:t>
            </a:r>
            <a:r>
              <a:rPr lang="en-US" dirty="0" smtClean="0"/>
              <a:t>storage is halved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71" name="Object 3"/>
          <p:cNvGraphicFramePr>
            <a:graphicFrameLocks noChangeAspect="1"/>
          </p:cNvGraphicFramePr>
          <p:nvPr/>
        </p:nvGraphicFramePr>
        <p:xfrm>
          <a:off x="5148064" y="1628800"/>
          <a:ext cx="3945839" cy="3816424"/>
        </p:xfrm>
        <a:graphic>
          <a:graphicData uri="http://schemas.openxmlformats.org/presentationml/2006/ole">
            <p:oleObj spid="_x0000_s109571" name="Visio" r:id="rId4" imgW="5050917" imgH="4324668" progId="Visio.Drawing.11">
              <p:embed/>
            </p:oleObj>
          </a:graphicData>
        </a:graphic>
      </p:graphicFrame>
      <p:cxnSp>
        <p:nvCxnSpPr>
          <p:cNvPr id="9" name="直接连接符 8"/>
          <p:cNvCxnSpPr/>
          <p:nvPr/>
        </p:nvCxnSpPr>
        <p:spPr>
          <a:xfrm rot="5400000" flipH="1" flipV="1">
            <a:off x="5536413" y="4179099"/>
            <a:ext cx="1714512" cy="135732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500694" y="4000504"/>
            <a:ext cx="1643074" cy="15716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Thanks for </a:t>
            </a:r>
            <a:r>
              <a:rPr lang="en-US" dirty="0" err="1" smtClean="0"/>
              <a:t>HiSilicon’s</a:t>
            </a:r>
            <a:r>
              <a:rPr lang="en-US" dirty="0" smtClean="0"/>
              <a:t> crosscheck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242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21130"/>
            <a:ext cx="8892480" cy="312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184</TotalTime>
  <Words>216</Words>
  <Application>Microsoft Office PowerPoint</Application>
  <PresentationFormat>全屏显示(4:3)</PresentationFormat>
  <Paragraphs>31</Paragraphs>
  <Slides>6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Experimental results</vt:lpstr>
      <vt:lpstr>幻灯片 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 - </cp:lastModifiedBy>
  <cp:revision>62</cp:revision>
  <dcterms:created xsi:type="dcterms:W3CDTF">2014-03-11T04:25:26Z</dcterms:created>
  <dcterms:modified xsi:type="dcterms:W3CDTF">2014-03-27T15:38:18Z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101648374</vt:i4>
  </property>
  <property fmtid="{D5CDD505-2E9C-101B-9397-08002B2CF9AE}" pid="3" name="_NewReviewCycle">
    <vt:lpwstr/>
  </property>
  <property fmtid="{D5CDD505-2E9C-101B-9397-08002B2CF9AE}" pid="4" name="_EmailSubject">
    <vt:lpwstr>Latest version for my PPT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-1701226681</vt:i4>
  </property>
</Properties>
</file>