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4"/>
  </p:notesMasterIdLst>
  <p:handoutMasterIdLst>
    <p:handoutMasterId r:id="rId15"/>
  </p:handoutMasterIdLst>
  <p:sldIdLst>
    <p:sldId id="272" r:id="rId9"/>
    <p:sldId id="271" r:id="rId10"/>
    <p:sldId id="274" r:id="rId11"/>
    <p:sldId id="276" r:id="rId12"/>
    <p:sldId id="285" r:id="rId1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JCT3V-H0089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084168" y="6095037"/>
            <a:ext cx="2160240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 defTabSz="457200" rtl="0" eaLnBrk="1" latinLnBrk="0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charset="2"/>
              <a:buNone/>
            </a:pPr>
            <a:r>
              <a:rPr lang="en-CA" altLang="en-US" sz="1800" kern="1200" spc="-15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8th Meeting: Valencia, ES, 29 March – 4 April 2014</a:t>
            </a:r>
            <a:endParaRPr lang="en-US" altLang="en-US" sz="1800" kern="1200" spc="-15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JCT3V-H0089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r>
              <a:rPr lang="en-US" dirty="0" smtClean="0"/>
              <a:t>Kai Zhang, Jicheng An, Xianguo Zhang, Han Huang,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07504" y="2348880"/>
            <a:ext cx="8712968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JCT3V-H0089: </a:t>
            </a: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400" b="1" dirty="0" smtClean="0"/>
              <a:t> MV sharing in 3D-HEVC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2008" y="980728"/>
            <a:ext cx="5580112" cy="468052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Temporal motion vector prediction (TMVP) and inter-view motion prediction (IVMP) are applied on texture and depth</a:t>
            </a:r>
          </a:p>
          <a:p>
            <a:pPr lvl="1"/>
            <a:r>
              <a:rPr lang="en-US" dirty="0" smtClean="0"/>
              <a:t>A MV is fetched from the MV buffer of a collocated picture or an inter-view reference picture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593" name="Object 1"/>
          <p:cNvGraphicFramePr>
            <a:graphicFrameLocks noChangeAspect="1"/>
          </p:cNvGraphicFramePr>
          <p:nvPr/>
        </p:nvGraphicFramePr>
        <p:xfrm>
          <a:off x="5035813" y="1628800"/>
          <a:ext cx="4144699" cy="3888432"/>
        </p:xfrm>
        <a:graphic>
          <a:graphicData uri="http://schemas.openxmlformats.org/presentationml/2006/ole">
            <p:oleObj spid="_x0000_s110593" name="Visio" r:id="rId3" imgW="5266944" imgH="4288822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268760"/>
            <a:ext cx="5112568" cy="5328591"/>
          </a:xfrm>
        </p:spPr>
        <p:txBody>
          <a:bodyPr>
            <a:normAutofit/>
          </a:bodyPr>
          <a:lstStyle/>
          <a:p>
            <a:r>
              <a:rPr lang="en-US" dirty="0" smtClean="0"/>
              <a:t>The MV storage for TMVP or IVMP should be shared by the depth and texture. </a:t>
            </a:r>
          </a:p>
          <a:p>
            <a:pPr lvl="1"/>
            <a:r>
              <a:rPr lang="en-US" dirty="0" smtClean="0"/>
              <a:t>For depth, the MV should be fetched from the MV buffer of the corresponding texture picture to the collocated picture or the inter-view reference picture</a:t>
            </a:r>
          </a:p>
          <a:p>
            <a:r>
              <a:rPr lang="en-US" dirty="0" smtClean="0"/>
              <a:t>The MV storage is halved</a:t>
            </a:r>
          </a:p>
          <a:p>
            <a:pPr lvl="1"/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9571" name="Object 3"/>
          <p:cNvGraphicFramePr>
            <a:graphicFrameLocks noChangeAspect="1"/>
          </p:cNvGraphicFramePr>
          <p:nvPr/>
        </p:nvGraphicFramePr>
        <p:xfrm>
          <a:off x="5148064" y="1628800"/>
          <a:ext cx="3945839" cy="3816424"/>
        </p:xfrm>
        <a:graphic>
          <a:graphicData uri="http://schemas.openxmlformats.org/presentationml/2006/ole">
            <p:oleObj spid="_x0000_s109571" name="Visio" r:id="rId3" imgW="5050917" imgH="4324668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242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132856"/>
            <a:ext cx="9144001" cy="3209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967335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109</TotalTime>
  <Words>117</Words>
  <Application>Microsoft Office PowerPoint</Application>
  <PresentationFormat>全屏显示(4:3)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幻灯片 1</vt:lpstr>
      <vt:lpstr>Introduction</vt:lpstr>
      <vt:lpstr>Proposed method</vt:lpstr>
      <vt:lpstr>Experimental results</vt:lpstr>
      <vt:lpstr>幻灯片 5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Kai Zhang</cp:lastModifiedBy>
  <cp:revision>44</cp:revision>
  <dcterms:created xsi:type="dcterms:W3CDTF">2014-03-11T04:25:26Z</dcterms:created>
  <dcterms:modified xsi:type="dcterms:W3CDTF">2014-03-21T10:04:02Z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