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739" r:id="rId4"/>
  </p:sldMasterIdLst>
  <p:notesMasterIdLst>
    <p:notesMasterId r:id="rId12"/>
  </p:notesMasterIdLst>
  <p:handoutMasterIdLst>
    <p:handoutMasterId r:id="rId13"/>
  </p:handoutMasterIdLst>
  <p:sldIdLst>
    <p:sldId id="267" r:id="rId5"/>
    <p:sldId id="284" r:id="rId6"/>
    <p:sldId id="294" r:id="rId7"/>
    <p:sldId id="287" r:id="rId8"/>
    <p:sldId id="288" r:id="rId9"/>
    <p:sldId id="295" r:id="rId10"/>
    <p:sldId id="293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Single depth intra mode for 3D-HEVC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Valencia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29 Mar.– 4 Apr.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A</a:t>
            </a:r>
            <a:r>
              <a:rPr lang="x-none" altLang="zh-TW" smtClean="0"/>
              <a:t> coding mode “Single Depth Mode” is proposed to efficiently code the smooth area </a:t>
            </a:r>
            <a:r>
              <a:rPr lang="en-US" altLang="zh-TW" dirty="0" smtClean="0"/>
              <a:t>in depth map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altLang="zh-TW" dirty="0" smtClean="0"/>
              <a:t>The concept is </a:t>
            </a:r>
            <a:r>
              <a:rPr lang="x-none" altLang="zh-TW" smtClean="0"/>
              <a:t>to simply reconstruct the current CU as a smooth area with a </a:t>
            </a:r>
            <a:r>
              <a:rPr lang="en-US" altLang="zh-TW" dirty="0" smtClean="0"/>
              <a:t>single depth value</a:t>
            </a:r>
          </a:p>
          <a:p>
            <a:r>
              <a:rPr lang="en-US" altLang="zh-TW" dirty="0" smtClean="0"/>
              <a:t>Provide overall 0.3% and 0.2% BD-rate savings for CTC and AI</a:t>
            </a:r>
          </a:p>
          <a:p>
            <a:r>
              <a:rPr lang="en-US" dirty="0" smtClean="0"/>
              <a:t>The decoding time is reduced since the parsing and reconstruction of single depth mode is </a:t>
            </a:r>
            <a:r>
              <a:rPr lang="en-US" dirty="0" smtClean="0"/>
              <a:t>simple</a:t>
            </a:r>
          </a:p>
          <a:p>
            <a:pPr lvl="1"/>
            <a:r>
              <a:rPr lang="en-US" dirty="0" smtClean="0"/>
              <a:t>No transform and residual coding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Syntax of Single Depth 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Three syntax are introduced</a:t>
            </a:r>
          </a:p>
          <a:p>
            <a:pPr lvl="1"/>
            <a:r>
              <a:rPr lang="en-US" altLang="zh-TW" dirty="0" smtClean="0"/>
              <a:t>A slice-level enabling flag</a:t>
            </a:r>
          </a:p>
          <a:p>
            <a:pPr lvl="1"/>
            <a:r>
              <a:rPr lang="en-US" altLang="zh-TW" dirty="0" smtClean="0"/>
              <a:t>One CU-level flag is further signaled to indicate the enabling of the single depth mode for each CU</a:t>
            </a:r>
          </a:p>
          <a:p>
            <a:pPr lvl="1"/>
            <a:r>
              <a:rPr lang="en-US" altLang="zh-TW" dirty="0" smtClean="0"/>
              <a:t>A candidate index is signaled </a:t>
            </a:r>
            <a:r>
              <a:rPr lang="en-US" altLang="zh-TW" dirty="0" smtClean="0"/>
              <a:t>to </a:t>
            </a:r>
            <a:r>
              <a:rPr lang="en-US" altLang="zh-TW" dirty="0" smtClean="0"/>
              <a:t>indicate which sample candidate is selected to fill the current CU</a:t>
            </a:r>
          </a:p>
          <a:p>
            <a:r>
              <a:rPr lang="en-US" altLang="zh-TW" dirty="0" smtClean="0"/>
              <a:t>No </a:t>
            </a:r>
            <a:r>
              <a:rPr lang="en-US" altLang="zh-TW" dirty="0" smtClean="0"/>
              <a:t>syntax for residual</a:t>
            </a:r>
          </a:p>
          <a:p>
            <a:pPr lvl="1"/>
            <a:r>
              <a:rPr lang="en-US" altLang="zh-TW" dirty="0" smtClean="0"/>
              <a:t>No residual </a:t>
            </a:r>
            <a:r>
              <a:rPr lang="en-US" altLang="zh-TW" dirty="0" smtClean="0"/>
              <a:t>coding and transform</a:t>
            </a:r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Single Depth 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A sample candidate list is first constructed</a:t>
            </a:r>
          </a:p>
          <a:p>
            <a:pPr lvl="1"/>
            <a:r>
              <a:rPr lang="en-US" altLang="zh-TW" dirty="0" smtClean="0"/>
              <a:t>A</a:t>
            </a:r>
            <a:r>
              <a:rPr lang="en-US" altLang="zh-TW" baseline="-25000" dirty="0" smtClean="0"/>
              <a:t>m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B</a:t>
            </a:r>
            <a:r>
              <a:rPr lang="en-US" altLang="zh-TW" baseline="-25000" dirty="0" err="1" smtClean="0"/>
              <a:t>n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B</a:t>
            </a:r>
            <a:r>
              <a:rPr lang="en-US" altLang="zh-TW" baseline="-25000" dirty="0" smtClean="0"/>
              <a:t>0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A</a:t>
            </a:r>
            <a:r>
              <a:rPr lang="en-US" altLang="zh-TW" baseline="-25000" dirty="0" smtClean="0"/>
              <a:t>0</a:t>
            </a:r>
            <a:r>
              <a:rPr lang="en-US" altLang="zh-TW" dirty="0" smtClean="0"/>
              <a:t> 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D</a:t>
            </a:r>
            <a:r>
              <a:rPr lang="en-US" dirty="0" smtClean="0"/>
              <a:t> </a:t>
            </a:r>
            <a:endParaRPr lang="en-CA" dirty="0" smtClean="0"/>
          </a:p>
          <a:p>
            <a:pPr lvl="1"/>
            <a:r>
              <a:rPr lang="en-US" altLang="zh-TW" dirty="0" smtClean="0"/>
              <a:t>The size of candidate list is fixed to 5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If empty entry exists in the candidate list, offset candidates will be used to fill in those empty entries.</a:t>
            </a:r>
          </a:p>
          <a:p>
            <a:pPr lvl="1"/>
            <a:r>
              <a:rPr lang="en-US" altLang="zh-TW" dirty="0" smtClean="0"/>
              <a:t>Derived by adding offsets to first available candidate</a:t>
            </a:r>
          </a:p>
          <a:p>
            <a:r>
              <a:rPr lang="en-US" altLang="zh-TW" dirty="0" smtClean="0"/>
              <a:t>A candidate index is signaled </a:t>
            </a:r>
            <a:r>
              <a:rPr lang="en-US" altLang="zh-TW" dirty="0" smtClean="0"/>
              <a:t>to </a:t>
            </a:r>
            <a:r>
              <a:rPr lang="en-US" altLang="zh-TW" dirty="0" smtClean="0"/>
              <a:t>indicate which sample candidate is selected to fill the current CU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279" y="1771775"/>
            <a:ext cx="1585217" cy="158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CTC 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single depth mode</a:t>
            </a:r>
          </a:p>
          <a:p>
            <a:r>
              <a:rPr lang="en-US" altLang="zh-TW" dirty="0" smtClean="0"/>
              <a:t>0.3% coding gain with reduced </a:t>
            </a:r>
            <a:r>
              <a:rPr lang="en-US" altLang="zh-TW" dirty="0" err="1" smtClean="0"/>
              <a:t>dec</a:t>
            </a:r>
            <a:r>
              <a:rPr lang="en-US" altLang="zh-TW" dirty="0" smtClean="0"/>
              <a:t>. time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3600000"/>
            <a:ext cx="7405986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 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single depth mode</a:t>
            </a:r>
          </a:p>
          <a:p>
            <a:r>
              <a:rPr lang="en-US" altLang="zh-TW" dirty="0" smtClean="0"/>
              <a:t>0.2% coding gain with reduced </a:t>
            </a:r>
            <a:r>
              <a:rPr lang="en-US" altLang="zh-TW" dirty="0" err="1" smtClean="0"/>
              <a:t>dec</a:t>
            </a:r>
            <a:r>
              <a:rPr lang="en-US" altLang="zh-TW" dirty="0" smtClean="0"/>
              <a:t>. time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3600000"/>
            <a:ext cx="7405986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Single depth mode is proposed to efficiently code the smooth area within a depth map</a:t>
            </a:r>
          </a:p>
          <a:p>
            <a:r>
              <a:rPr lang="en-US" altLang="zh-TW" dirty="0" smtClean="0"/>
              <a:t>Single depth mode introduces 0.3% and 0.2% BD-rate savings under CTC and AI conditions.</a:t>
            </a:r>
          </a:p>
          <a:p>
            <a:r>
              <a:rPr lang="en-US" dirty="0" smtClean="0"/>
              <a:t>The parsing and reconstruction of single depth mode is simple </a:t>
            </a:r>
            <a:endParaRPr lang="en-US" dirty="0" smtClean="0"/>
          </a:p>
          <a:p>
            <a:pPr lvl="1"/>
            <a:r>
              <a:rPr lang="en-US" dirty="0" smtClean="0"/>
              <a:t>No transform and residual coding</a:t>
            </a:r>
            <a:endParaRPr lang="en-US" dirty="0" smtClean="0"/>
          </a:p>
          <a:p>
            <a:pPr lvl="1"/>
            <a:r>
              <a:rPr lang="en-US" smtClean="0"/>
              <a:t>The </a:t>
            </a:r>
            <a:r>
              <a:rPr lang="en-US" dirty="0" smtClean="0"/>
              <a:t>decoding time is reduce by 2% – 3%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153</TotalTime>
  <Words>353</Words>
  <Application>Microsoft Office PowerPoint</Application>
  <PresentationFormat>On-screen Show (4:3)</PresentationFormat>
  <Paragraphs>80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MediaTek-Confidential_B</vt:lpstr>
      <vt:lpstr>Custom Design</vt:lpstr>
      <vt:lpstr>MediaTek</vt:lpstr>
      <vt:lpstr>MediaTek-Confidential_A</vt:lpstr>
      <vt:lpstr>Single depth intra mode for 3D-HEVC</vt:lpstr>
      <vt:lpstr>Overall Summary</vt:lpstr>
      <vt:lpstr>Syntax of Single Depth Mode</vt:lpstr>
      <vt:lpstr>Single Depth Mode</vt:lpstr>
      <vt:lpstr>CTC Simulation Results</vt:lpstr>
      <vt:lpstr>AI Simulation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</cp:lastModifiedBy>
  <cp:revision>84</cp:revision>
  <dcterms:created xsi:type="dcterms:W3CDTF">2014-03-11T04:25:26Z</dcterms:created>
  <dcterms:modified xsi:type="dcterms:W3CDTF">2014-03-28T08:31:40Z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