
<file path=[Content_Types].xml><?xml version="1.0" encoding="utf-8"?>
<Types xmlns="http://schemas.openxmlformats.org/package/2006/content-types">
  <Override PartName="/ppt/slideMasters/slideMaster3.xml" ContentType="application/vnd.openxmlformats-officedocument.presentationml.slideMaster+xml"/>
  <Override PartName="/ppt/slideLayouts/slideLayout39.xml" ContentType="application/vnd.openxmlformats-officedocument.presentationml.slideLayout+xml"/>
  <Override PartName="/ppt/slideLayouts/slideLayout57.xml" ContentType="application/vnd.openxmlformats-officedocument.presentationml.slideLayout+xml"/>
  <Override PartName="/ppt/theme/theme5.xml" ContentType="application/vnd.openxmlformats-officedocument.theme+xml"/>
  <Override PartName="/ppt/slideLayouts/slideLayout86.xml" ContentType="application/vnd.openxmlformats-officedocument.presentationml.slideLayout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93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82.xml" ContentType="application/vnd.openxmlformats-officedocument.presentationml.slideLayout+xml"/>
  <Default Extension="xml" ContentType="application/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71.xml" ContentType="application/vnd.openxmlformats-officedocument.presentationml.slideLayout+xml"/>
  <Override PartName="/ppt/tableStyles.xml" ContentType="application/vnd.openxmlformats-officedocument.presentationml.tableStyles+xml"/>
  <Override PartName="/ppt/slideLayouts/slideLayout20.xml" ContentType="application/vnd.openxmlformats-officedocument.presentationml.slideLayout+xml"/>
  <Override PartName="/ppt/slideLayouts/slideLayout31.xml" ContentType="application/vnd.openxmlformats-officedocument.presentationml.slideLayout+xml"/>
  <Override PartName="/docProps/custom.xml" ContentType="application/vnd.openxmlformats-officedocument.custom-properties+xml"/>
  <Override PartName="/ppt/slideMasters/slideMaster8.xml" ContentType="application/vnd.openxmlformats-officedocument.presentationml.slideMaster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Layouts/slideLayout69.xml" ContentType="application/vnd.openxmlformats-officedocument.presentationml.slideLayout+xml"/>
  <Override PartName="/ppt/theme/theme6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10.xml" ContentType="application/vnd.openxmlformats-officedocument.theme+xml"/>
  <Override PartName="/ppt/notesSlides/notesSlide5.xml" ContentType="application/vnd.openxmlformats-officedocument.presentationml.notesSlide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slideLayouts/slideLayout29.xml" ContentType="application/vnd.openxmlformats-officedocument.presentationml.slideLayout+xml"/>
  <Override PartName="/ppt/slideLayouts/slideLayout38.xml" ContentType="application/vnd.openxmlformats-officedocument.presentationml.slideLayout+xml"/>
  <Override PartName="/ppt/theme/theme4.xml" ContentType="application/vnd.openxmlformats-officedocument.theme+xml"/>
  <Override PartName="/ppt/slideLayouts/slideLayout49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85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27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2.xml" ContentType="application/vnd.openxmlformats-officedocument.presentationml.slideLayout+xml"/>
  <Default Extension="emf" ContentType="image/x-emf"/>
  <Default Extension="jpeg" ContentType="image/jpeg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70.xml" ContentType="application/vnd.openxmlformats-officedocument.presentationml.slideLayout+xml"/>
  <Override PartName="/docProps/app.xml" ContentType="application/vnd.openxmlformats-officedocument.extended-properties+xml"/>
  <Override PartName="/ppt/slideLayouts/slideLayout12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7.xml" ContentType="application/vnd.openxmlformats-officedocument.presentationml.slideMaster+xml"/>
  <Override PartName="/ppt/theme/theme9.xml" ContentType="application/vnd.openxmlformats-officedocument.theme+xml"/>
  <Override PartName="/ppt/slideMasters/slideMaster5.xml" ContentType="application/vnd.openxmlformats-officedocument.presentationml.slideMaster+xml"/>
  <Override PartName="/ppt/handoutMasters/handoutMaster1.xml" ContentType="application/vnd.openxmlformats-officedocument.presentationml.handoutMaster+xml"/>
  <Override PartName="/ppt/slideLayouts/slideLayout59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79.xml" ContentType="application/vnd.openxmlformats-officedocument.presentationml.slideLayout+xml"/>
  <Override PartName="/ppt/theme/theme7.xml" ContentType="application/vnd.openxmlformats-officedocument.theme+xml"/>
  <Override PartName="/ppt/slideLayouts/slideLayout88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s/slide2.xml" ContentType="application/vnd.openxmlformats-officedocument.presentationml.slide+xml"/>
  <Override PartName="/ppt/slideLayouts/slideLayout1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91.xml" ContentType="application/vnd.openxmlformats-officedocument.presentationml.slideLayout+xml"/>
  <Default Extension="rels" ContentType="application/vnd.openxmlformats-package.relationships+xml"/>
  <Override PartName="/ppt/slideLayouts/slideLayout2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Masters/slideMaster6.xml" ContentType="application/vnd.openxmlformats-officedocument.presentationml.slideMaster+xml"/>
  <Override PartName="/ppt/slideLayouts/slideLayout89.xml" ContentType="application/vnd.openxmlformats-officedocument.presentationml.slideLayout+xml"/>
  <Override PartName="/ppt/theme/theme8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3" r:id="rId2"/>
    <p:sldMasterId id="2147483686" r:id="rId3"/>
    <p:sldMasterId id="2147483699" r:id="rId4"/>
    <p:sldMasterId id="2147483712" r:id="rId5"/>
    <p:sldMasterId id="2147483726" r:id="rId6"/>
    <p:sldMasterId id="2147483739" r:id="rId7"/>
    <p:sldMasterId id="2147483752" r:id="rId8"/>
  </p:sldMasterIdLst>
  <p:notesMasterIdLst>
    <p:notesMasterId r:id="rId15"/>
  </p:notesMasterIdLst>
  <p:handoutMasterIdLst>
    <p:handoutMasterId r:id="rId16"/>
  </p:handoutMasterIdLst>
  <p:sldIdLst>
    <p:sldId id="267" r:id="rId9"/>
    <p:sldId id="284" r:id="rId10"/>
    <p:sldId id="286" r:id="rId11"/>
    <p:sldId id="287" r:id="rId12"/>
    <p:sldId id="288" r:id="rId13"/>
    <p:sldId id="293" r:id="rId14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85" d="100"/>
          <a:sy n="85" d="100"/>
        </p:scale>
        <p:origin x="-3150" y="-72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5.xml"/><Relationship Id="rId1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4.xml"/><Relationship Id="rId1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3.xml"/><Relationship Id="rId5" Type="http://schemas.openxmlformats.org/officeDocument/2006/relationships/slideMaster" Target="slideMasters/slideMaster5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2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1.xml"/><Relationship Id="rId14" Type="http://schemas.openxmlformats.org/officeDocument/2006/relationships/slide" Target="slides/slide6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0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89CC2A-CD3F-4BEC-9FC6-720DE53A1EC0}" type="datetimeFigureOut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D5CC2D-AB4E-463B-B5D8-284C94EE19B1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20A7F2-352B-465D-A626-4CFD4F9921EA}" type="datetimeFigureOut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4" name="投影片圖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2FF867-5013-4724-9852-CBE4FC2DAEAF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F46781-0322-43BD-9B75-18D8508F3CE0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072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/>
          </a:p>
        </p:txBody>
      </p:sp>
      <p:sp>
        <p:nvSpPr>
          <p:cNvPr id="3072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E7A76B8-AAEC-4E39-AB0B-9049C1A461CB}" type="slidenum">
              <a:rPr lang="en-US" smtClean="0"/>
              <a:pPr/>
              <a:t>3</a:t>
            </a:fld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/>
          </a:p>
        </p:txBody>
      </p:sp>
      <p:sp>
        <p:nvSpPr>
          <p:cNvPr id="3174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FFE6992-D5CA-4F2D-A507-864979BBA65A}" type="slidenum">
              <a:rPr lang="en-US" smtClean="0"/>
              <a:pPr/>
              <a:t>4</a:t>
            </a:fld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F46781-0322-43BD-9B75-18D8508F3CE0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  <p:sp>
        <p:nvSpPr>
          <p:cNvPr id="3174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FFE6992-D5CA-4F2D-A507-864979BBA65A}" type="slidenum">
              <a:rPr lang="en-US" smtClean="0"/>
              <a:pPr/>
              <a:t>6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Title Slide">
    <p:bg>
      <p:bgPr>
        <a:gradFill flip="none" rotWithShape="1">
          <a:gsLst>
            <a:gs pos="40000">
              <a:schemeClr val="bg1"/>
            </a:gs>
            <a:gs pos="0">
              <a:schemeClr val="bg1">
                <a:lumMod val="95000"/>
              </a:schemeClr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94100" y="4233563"/>
            <a:ext cx="5092700" cy="2329101"/>
          </a:xfrm>
        </p:spPr>
        <p:txBody>
          <a:bodyPr/>
          <a:lstStyle>
            <a:lvl1pPr marL="0" indent="0" algn="l">
              <a:lnSpc>
                <a:spcPct val="80000"/>
              </a:lnSpc>
              <a:buNone/>
              <a:defRPr spc="-150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594100" y="1463066"/>
            <a:ext cx="5092700" cy="2770497"/>
          </a:xfrm>
        </p:spPr>
        <p:txBody>
          <a:bodyPr anchor="t"/>
          <a:lstStyle>
            <a:lvl1pPr algn="l">
              <a:lnSpc>
                <a:spcPct val="80000"/>
              </a:lnSpc>
              <a:defRPr b="1" spc="-150">
                <a:solidFill>
                  <a:schemeClr val="tx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pic>
        <p:nvPicPr>
          <p:cNvPr id="5" name="Picture 4" descr="Logotype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41012" y="1539265"/>
            <a:ext cx="2370836" cy="584454"/>
          </a:xfrm>
          <a:prstGeom prst="rect">
            <a:avLst/>
          </a:prstGeom>
          <a:effectLst/>
        </p:spPr>
      </p:pic>
      <p:sp>
        <p:nvSpPr>
          <p:cNvPr id="6" name="Footer Placeholder 4"/>
          <p:cNvSpPr txBox="1">
            <a:spLocks/>
          </p:cNvSpPr>
          <p:nvPr/>
        </p:nvSpPr>
        <p:spPr>
          <a:xfrm>
            <a:off x="3594100" y="1089474"/>
            <a:ext cx="1612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sz="800" b="1" dirty="0" smtClean="0">
                <a:solidFill>
                  <a:srgbClr val="00A1DE"/>
                </a:solidFill>
              </a:rPr>
              <a:t>CONFIDENTIAL B</a:t>
            </a:r>
            <a:endParaRPr lang="en-US" altLang="zh-TW" sz="800" b="1" dirty="0">
              <a:solidFill>
                <a:srgbClr val="00A1DE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207021528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780A71EF-C16F-4F70-B8E5-09AECD6F853A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44404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698803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698803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2859A571-EA56-4605-B452-E0217566CD04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294655541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zh-TW" altLang="en-US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zh-TW" altLang="en-US" dirty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87FFE8-89AD-49A5-A7DC-43EBAD9DDB71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Title Slide">
    <p:bg>
      <p:bgPr>
        <a:gradFill flip="none" rotWithShape="1">
          <a:gsLst>
            <a:gs pos="40000">
              <a:schemeClr val="tx1"/>
            </a:gs>
            <a:gs pos="0">
              <a:schemeClr val="bg2">
                <a:lumMod val="25000"/>
              </a:schemeClr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94100" y="4233563"/>
            <a:ext cx="5092700" cy="2329101"/>
          </a:xfrm>
        </p:spPr>
        <p:txBody>
          <a:bodyPr/>
          <a:lstStyle>
            <a:lvl1pPr marL="0" indent="0" algn="l">
              <a:lnSpc>
                <a:spcPct val="80000"/>
              </a:lnSpc>
              <a:buNone/>
              <a:defRPr spc="-150">
                <a:solidFill>
                  <a:schemeClr val="accent6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594100" y="1463066"/>
            <a:ext cx="5092700" cy="2770497"/>
          </a:xfrm>
        </p:spPr>
        <p:txBody>
          <a:bodyPr anchor="t"/>
          <a:lstStyle>
            <a:lvl1pPr algn="l">
              <a:lnSpc>
                <a:spcPct val="80000"/>
              </a:lnSpc>
              <a:defRPr b="1" spc="-150">
                <a:solidFill>
                  <a:schemeClr val="bg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pic>
        <p:nvPicPr>
          <p:cNvPr id="6" name="Picture 5" descr="Logotype.png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41012" y="1539268"/>
            <a:ext cx="2370836" cy="584454"/>
          </a:xfrm>
          <a:prstGeom prst="rect">
            <a:avLst/>
          </a:prstGeom>
          <a:effectLst/>
        </p:spPr>
      </p:pic>
      <p:sp>
        <p:nvSpPr>
          <p:cNvPr id="7" name="Footer Placeholder 4"/>
          <p:cNvSpPr txBox="1">
            <a:spLocks/>
          </p:cNvSpPr>
          <p:nvPr userDrawn="1"/>
        </p:nvSpPr>
        <p:spPr>
          <a:xfrm>
            <a:off x="3594100" y="1089474"/>
            <a:ext cx="1612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sz="800" b="1" dirty="0" smtClean="0">
                <a:solidFill>
                  <a:srgbClr val="00A1DE"/>
                </a:solidFill>
              </a:rPr>
              <a:t>CONFIDENTIAL B</a:t>
            </a:r>
            <a:endParaRPr lang="en-US" altLang="zh-TW" sz="800" b="1" dirty="0">
              <a:solidFill>
                <a:srgbClr val="00A1DE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18602996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1485"/>
            <a:ext cx="7772400" cy="1468967"/>
          </a:xfrm>
        </p:spPr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2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DCBE830-67E0-41E1-9F7C-ADB91374D009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89935957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2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A6BE683C-EFD2-4074-AAC5-7DA3DB92449E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15137133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3133"/>
          </a:xfrm>
        </p:spPr>
        <p:txBody>
          <a:bodyPr anchor="t">
            <a:normAutofit/>
          </a:bodyPr>
          <a:lstStyle>
            <a:lvl1pPr algn="l">
              <a:defRPr sz="4400" b="1" cap="all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722313" y="2906185"/>
            <a:ext cx="7772400" cy="1500716"/>
          </a:xfrm>
        </p:spPr>
        <p:txBody>
          <a:bodyPr anchor="b">
            <a:normAutofit/>
          </a:bodyPr>
          <a:lstStyle>
            <a:lvl1pPr marL="0" indent="0">
              <a:buNone/>
              <a:defRPr sz="3200" b="1" spc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v-SE" dirty="0" smtClean="0"/>
              <a:t>CLICK TO EDIT MASTER TEXT STYLES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2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DE2300D3-29B0-4F19-9067-A05602A2E2B1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98793119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46D63CF2-02F8-4D9F-9CA9-04FD14BF9064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3022139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4584"/>
            <a:ext cx="4040188" cy="641349"/>
          </a:xfrm>
        </p:spPr>
        <p:txBody>
          <a:bodyPr anchor="b"/>
          <a:lstStyle>
            <a:lvl1pPr marL="0" indent="0">
              <a:buNone/>
              <a:defRPr sz="2400" b="1" spc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5934"/>
            <a:ext cx="4040188" cy="39497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534584"/>
            <a:ext cx="4041775" cy="641349"/>
          </a:xfrm>
        </p:spPr>
        <p:txBody>
          <a:bodyPr anchor="b"/>
          <a:lstStyle>
            <a:lvl1pPr marL="0" indent="0">
              <a:buNone/>
              <a:defRPr sz="2400" b="1" spc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175934"/>
            <a:ext cx="4041775" cy="39497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10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EFE7C721-A938-4AF1-A80B-6639366CA36B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15976821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2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224F2F7C-2C5A-4DBC-AEEA-C9B6A849F82D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8013617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/>
            </a:lvl1pPr>
            <a:lvl3pPr marL="1143000" indent="-228600">
              <a:buClr>
                <a:schemeClr val="accent1"/>
              </a:buClr>
              <a:buFont typeface="Wingdings" charset="2"/>
              <a:buChar char="§"/>
              <a:defRPr/>
            </a:lvl3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43C7409F-DACC-4F44-ACDC-A9E157341EF3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245393654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3"/>
          <p:cNvSpPr>
            <a:spLocks noGrp="1"/>
          </p:cNvSpPr>
          <p:nvPr>
            <p:ph type="dt" sz="half" idx="2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7E28B99F-22DD-4F1A-81F8-B13A64C45318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65917705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73052"/>
            <a:ext cx="3008313" cy="1162049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85258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435100"/>
            <a:ext cx="3008313" cy="4690533"/>
          </a:xfrm>
        </p:spPr>
        <p:txBody>
          <a:bodyPr/>
          <a:lstStyle>
            <a:lvl1pPr marL="0" indent="0">
              <a:buNone/>
              <a:defRPr sz="1400" spc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CD876883-DCD7-42F9-90A3-38A5F436FDE0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403763819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792288" y="4800600"/>
            <a:ext cx="5486400" cy="567267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sv-SE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3833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按一下圖示以新增圖片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867"/>
            <a:ext cx="5486400" cy="804333"/>
          </a:xfrm>
        </p:spPr>
        <p:txBody>
          <a:bodyPr/>
          <a:lstStyle>
            <a:lvl1pPr marL="0" indent="0">
              <a:buNone/>
              <a:defRPr sz="1400" spc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AC6A7EFD-0C02-4099-8B2B-4F9B62EC2E96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21559520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2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6715B196-64C8-45EB-9418-8608687DCC3D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404393842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5167"/>
            <a:ext cx="2057400" cy="5850467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5167"/>
            <a:ext cx="6019800" cy="5850467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2"/>
          </p:nvPr>
        </p:nvSpPr>
        <p:spPr>
          <a:xfrm>
            <a:off x="5575635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00E20DFC-0F2F-4D5D-9F11-720BB968C0E9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40335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75356992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Title Slide">
    <p:bg>
      <p:bgPr>
        <a:gradFill flip="none" rotWithShape="1">
          <a:gsLst>
            <a:gs pos="40000">
              <a:schemeClr val="bg1"/>
            </a:gs>
            <a:gs pos="0">
              <a:schemeClr val="bg1">
                <a:lumMod val="95000"/>
              </a:schemeClr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94100" y="4233563"/>
            <a:ext cx="5092700" cy="2329101"/>
          </a:xfrm>
        </p:spPr>
        <p:txBody>
          <a:bodyPr/>
          <a:lstStyle>
            <a:lvl1pPr marL="0" indent="0" algn="l">
              <a:lnSpc>
                <a:spcPct val="80000"/>
              </a:lnSpc>
              <a:buNone/>
              <a:defRPr spc="-150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594100" y="1463066"/>
            <a:ext cx="5092700" cy="2770497"/>
          </a:xfrm>
        </p:spPr>
        <p:txBody>
          <a:bodyPr anchor="t"/>
          <a:lstStyle>
            <a:lvl1pPr algn="l">
              <a:lnSpc>
                <a:spcPct val="80000"/>
              </a:lnSpc>
              <a:defRPr b="1" spc="-150">
                <a:solidFill>
                  <a:schemeClr val="tx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pic>
        <p:nvPicPr>
          <p:cNvPr id="5" name="Picture 4" descr="Logotype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mc="http://schemas.openxmlformats.org/markup-compatibility/2006" xmlns:mv="urn:schemas-microsoft-com:mac:vml"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941012" y="1539265"/>
            <a:ext cx="2370836" cy="584454"/>
          </a:xfrm>
          <a:prstGeom prst="rect">
            <a:avLst/>
          </a:prstGeom>
          <a:effectLst/>
        </p:spPr>
      </p:pic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207021528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/>
            </a:lvl1pPr>
            <a:lvl3pPr marL="1143000" indent="-228600">
              <a:buClr>
                <a:schemeClr val="accent1"/>
              </a:buClr>
              <a:buFont typeface="Wingdings" charset="2"/>
              <a:buChar char="§"/>
              <a:defRPr/>
            </a:lvl3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9F32E-D81A-4055-A0DC-0803F40980DA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245393654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129817"/>
            <a:ext cx="7772400" cy="1362075"/>
          </a:xfrm>
        </p:spPr>
        <p:txBody>
          <a:bodyPr anchor="t">
            <a:normAutofit/>
          </a:bodyPr>
          <a:lstStyle>
            <a:lvl1pPr algn="l">
              <a:defRPr sz="4400" b="1" cap="all" spc="0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3233" y="2619305"/>
            <a:ext cx="7772400" cy="1500187"/>
          </a:xfrm>
        </p:spPr>
        <p:txBody>
          <a:bodyPr anchor="b">
            <a:normAutofit/>
          </a:bodyPr>
          <a:lstStyle>
            <a:lvl1pPr marL="0" indent="0">
              <a:buNone/>
              <a:defRPr sz="3200" b="1" i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dirty="0" smtClean="0"/>
              <a:t>按一下以編輯母片文字樣式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1B85EE-231A-4B99-856A-B983CBC39F48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325911944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400"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44133"/>
            <a:ext cx="4038600" cy="4203367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800"/>
            </a:lvl1pPr>
            <a:lvl2pPr>
              <a:defRPr sz="24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dirty="0" smtClean="0"/>
              <a:t>按一下以編輯母片文字樣式</a:t>
            </a:r>
          </a:p>
          <a:p>
            <a:pPr lvl="1"/>
            <a:r>
              <a:rPr lang="zh-TW" altLang="en-US" dirty="0" smtClean="0"/>
              <a:t>第二層</a:t>
            </a:r>
          </a:p>
          <a:p>
            <a:pPr lvl="2"/>
            <a:r>
              <a:rPr lang="zh-TW" altLang="en-US" dirty="0" smtClean="0"/>
              <a:t>第三層</a:t>
            </a:r>
          </a:p>
          <a:p>
            <a:pPr lvl="3"/>
            <a:r>
              <a:rPr lang="zh-TW" altLang="en-US" dirty="0" smtClean="0"/>
              <a:t>第四層</a:t>
            </a:r>
          </a:p>
          <a:p>
            <a:pPr lvl="4"/>
            <a:r>
              <a:rPr lang="zh-TW" altLang="en-US" dirty="0" smtClean="0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44132"/>
            <a:ext cx="4038600" cy="4203368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800"/>
            </a:lvl1pPr>
            <a:lvl2pPr>
              <a:defRPr sz="24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A34D4-5C1C-4334-A4E8-FE8F7AC73820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3617151732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400">
                <a:solidFill>
                  <a:schemeClr val="tx2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44133"/>
            <a:ext cx="4040188" cy="516468"/>
          </a:xfrm>
        </p:spPr>
        <p:txBody>
          <a:bodyPr anchor="b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260600"/>
            <a:ext cx="4040188" cy="375681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400"/>
            </a:lvl1pPr>
            <a:lvl2pPr>
              <a:defRPr sz="20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744133"/>
            <a:ext cx="4041775" cy="516468"/>
          </a:xfrm>
        </p:spPr>
        <p:txBody>
          <a:bodyPr anchor="b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260600"/>
            <a:ext cx="4041775" cy="375681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400"/>
            </a:lvl1pPr>
            <a:lvl2pPr>
              <a:defRPr sz="20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330AC-8F94-43D8-906B-B24FE7DA780B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250412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129817"/>
            <a:ext cx="7772400" cy="1362075"/>
          </a:xfrm>
        </p:spPr>
        <p:txBody>
          <a:bodyPr anchor="t">
            <a:normAutofit/>
          </a:bodyPr>
          <a:lstStyle>
            <a:lvl1pPr algn="l">
              <a:defRPr sz="4400" b="1" cap="all" spc="0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3233" y="2619305"/>
            <a:ext cx="7772400" cy="1500187"/>
          </a:xfrm>
        </p:spPr>
        <p:txBody>
          <a:bodyPr anchor="b">
            <a:normAutofit/>
          </a:bodyPr>
          <a:lstStyle>
            <a:lvl1pPr marL="0" indent="0">
              <a:buNone/>
              <a:defRPr sz="3200" b="1" i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dirty="0" smtClean="0"/>
              <a:t>按一下以編輯母片文字樣式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44EC1DA4-13ED-4B4A-8E35-A4A203CFAB74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3259119446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76E6-AF86-48DE-AD55-93EE82680CAE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273225824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A7820-3C79-4A0A-8112-3A169CE28C2D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79556672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49"/>
            <a:ext cx="3008313" cy="1162051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70039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3200"/>
            </a:lvl1pPr>
            <a:lvl2pPr>
              <a:defRPr sz="28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2"/>
            <a:ext cx="3008313" cy="453834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D7AC6-A387-4C93-B98D-C6B927814ADC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368992082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792288" y="4497343"/>
            <a:ext cx="5486400" cy="566739"/>
          </a:xfrm>
        </p:spPr>
        <p:txBody>
          <a:bodyPr anchor="b"/>
          <a:lstStyle>
            <a:lvl1pPr algn="l">
              <a:defRPr sz="2000" b="1" spc="0">
                <a:solidFill>
                  <a:schemeClr val="accent1"/>
                </a:solidFill>
              </a:defRPr>
            </a:lvl1pPr>
          </a:lstStyle>
          <a:p>
            <a:r>
              <a:rPr lang="sv-SE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386924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064081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7BEF9-C4E3-411D-8D42-88873B299218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1045348290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D7CDE4-3797-4B02-88CA-908EB8CBABE8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444047298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698803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698803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8B5FA-AA69-4E99-9D09-ABD34074E994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2946555419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Title Slide">
    <p:bg>
      <p:bgPr>
        <a:gradFill flip="none" rotWithShape="1">
          <a:gsLst>
            <a:gs pos="40000">
              <a:schemeClr val="tx1"/>
            </a:gs>
            <a:gs pos="0">
              <a:schemeClr val="bg2">
                <a:lumMod val="25000"/>
              </a:schemeClr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94100" y="4233563"/>
            <a:ext cx="5092700" cy="2329101"/>
          </a:xfrm>
        </p:spPr>
        <p:txBody>
          <a:bodyPr/>
          <a:lstStyle>
            <a:lvl1pPr marL="0" indent="0" algn="l">
              <a:lnSpc>
                <a:spcPct val="80000"/>
              </a:lnSpc>
              <a:buNone/>
              <a:defRPr spc="-150">
                <a:solidFill>
                  <a:schemeClr val="accent6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594100" y="1463066"/>
            <a:ext cx="5092700" cy="2770497"/>
          </a:xfrm>
        </p:spPr>
        <p:txBody>
          <a:bodyPr anchor="t"/>
          <a:lstStyle>
            <a:lvl1pPr algn="l">
              <a:lnSpc>
                <a:spcPct val="80000"/>
              </a:lnSpc>
              <a:defRPr b="1" spc="-150">
                <a:solidFill>
                  <a:schemeClr val="bg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pic>
        <p:nvPicPr>
          <p:cNvPr id="5" name="Picture 4" descr="Logotype.png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mc="http://schemas.openxmlformats.org/markup-compatibility/2006" xmlns:mv="urn:schemas-microsoft-com:mac:vml"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941012" y="1539268"/>
            <a:ext cx="2370836" cy="584454"/>
          </a:xfrm>
          <a:prstGeom prst="rect">
            <a:avLst/>
          </a:prstGeom>
          <a:effectLst/>
        </p:spPr>
      </p:pic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18602996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1485"/>
            <a:ext cx="7772400" cy="1468967"/>
          </a:xfrm>
        </p:spPr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8E10D1AD-E29B-41D2-85EB-4568BC8EFB3D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899359577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E09284EB-1F05-4B4C-9CFD-5F592947C481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1151371339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3133"/>
          </a:xfrm>
        </p:spPr>
        <p:txBody>
          <a:bodyPr anchor="t">
            <a:normAutofit/>
          </a:bodyPr>
          <a:lstStyle>
            <a:lvl1pPr algn="l">
              <a:defRPr sz="4400" b="1" cap="all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722313" y="2906185"/>
            <a:ext cx="7772400" cy="1500716"/>
          </a:xfrm>
        </p:spPr>
        <p:txBody>
          <a:bodyPr anchor="b">
            <a:normAutofit/>
          </a:bodyPr>
          <a:lstStyle>
            <a:lvl1pPr marL="0" indent="0">
              <a:buNone/>
              <a:defRPr sz="3200" b="1" spc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v-SE" dirty="0" smtClean="0"/>
              <a:t>CLICK TO EDIT MASTER TEXT STYLES</a:t>
            </a:r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296A9549-237D-4828-A5F0-40F5048E5DB8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9879311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400"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44133"/>
            <a:ext cx="4038600" cy="4203367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800"/>
            </a:lvl1pPr>
            <a:lvl2pPr>
              <a:defRPr sz="24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44132"/>
            <a:ext cx="4038600" cy="4203368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800"/>
            </a:lvl1pPr>
            <a:lvl2pPr>
              <a:defRPr sz="24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8B9C4A62-93C8-4909-8890-BB0F105C3CA9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3617151732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18ECFFBA-EE49-44B8-B071-05535A8F0F1A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3302213973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4584"/>
            <a:ext cx="4040188" cy="641349"/>
          </a:xfrm>
        </p:spPr>
        <p:txBody>
          <a:bodyPr anchor="b"/>
          <a:lstStyle>
            <a:lvl1pPr marL="0" indent="0">
              <a:buNone/>
              <a:defRPr sz="2400" b="1" spc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5934"/>
            <a:ext cx="4040188" cy="39497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534584"/>
            <a:ext cx="4041775" cy="641349"/>
          </a:xfrm>
        </p:spPr>
        <p:txBody>
          <a:bodyPr anchor="b"/>
          <a:lstStyle>
            <a:lvl1pPr marL="0" indent="0">
              <a:buNone/>
              <a:defRPr sz="2400" b="1" spc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175934"/>
            <a:ext cx="4041775" cy="39497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3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DD27B543-FE87-43B3-AB54-D86814059445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3159768218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F7A987A0-45B2-4CFC-92D1-1F827420E9A2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801361779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2FD9E0DC-ADAB-4E09-9CE4-7BEA7BF0B068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659177059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73052"/>
            <a:ext cx="3008313" cy="1162049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85258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435100"/>
            <a:ext cx="3008313" cy="4690533"/>
          </a:xfrm>
        </p:spPr>
        <p:txBody>
          <a:bodyPr/>
          <a:lstStyle>
            <a:lvl1pPr marL="0" indent="0">
              <a:buNone/>
              <a:defRPr sz="1400" spc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28346990-CB6A-404C-9A76-E78DCABD5009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4037638198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792288" y="4800600"/>
            <a:ext cx="5486400" cy="567267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sv-SE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3833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按一下圖示以新增圖片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867"/>
            <a:ext cx="5486400" cy="804333"/>
          </a:xfrm>
        </p:spPr>
        <p:txBody>
          <a:bodyPr/>
          <a:lstStyle>
            <a:lvl1pPr marL="0" indent="0">
              <a:buNone/>
              <a:defRPr sz="1400" spc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764DCA1B-0938-4FEF-A23D-006CBBEEA6CA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2215595204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AAEAD318-0C60-4622-A8A8-F3668F52B901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4043938427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5167"/>
            <a:ext cx="2057400" cy="5850467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5167"/>
            <a:ext cx="6019800" cy="5850467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16192AC7-9057-43B8-9D73-A90F0FC20E5F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753569926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Title Slide">
    <p:bg>
      <p:bgPr>
        <a:gradFill flip="none" rotWithShape="1">
          <a:gsLst>
            <a:gs pos="40000">
              <a:schemeClr val="bg1"/>
            </a:gs>
            <a:gs pos="0">
              <a:schemeClr val="bg1">
                <a:lumMod val="95000"/>
              </a:schemeClr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94100" y="4233563"/>
            <a:ext cx="5092700" cy="2329101"/>
          </a:xfrm>
        </p:spPr>
        <p:txBody>
          <a:bodyPr/>
          <a:lstStyle>
            <a:lvl1pPr marL="0" indent="0" algn="l">
              <a:lnSpc>
                <a:spcPct val="80000"/>
              </a:lnSpc>
              <a:buNone/>
              <a:defRPr spc="-150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594100" y="1463066"/>
            <a:ext cx="5092700" cy="2770497"/>
          </a:xfrm>
        </p:spPr>
        <p:txBody>
          <a:bodyPr anchor="t"/>
          <a:lstStyle>
            <a:lvl1pPr algn="l">
              <a:lnSpc>
                <a:spcPct val="80000"/>
              </a:lnSpc>
              <a:defRPr b="1" spc="-150">
                <a:solidFill>
                  <a:schemeClr val="tx1"/>
                </a:solidFill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pic>
        <p:nvPicPr>
          <p:cNvPr id="5" name="Picture 4" descr="Logotype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="" xmlns:a14="http://schemas.microsoft.com/office/drawing/2010/main" xmlns:mv="urn:schemas-microsoft-com:mac:vml" xmlns:mc="http://schemas.openxmlformats.org/markup-compatibility/2006" val="0"/>
              </a:ext>
            </a:extLst>
          </a:blip>
          <a:stretch>
            <a:fillRect/>
          </a:stretch>
        </p:blipFill>
        <p:spPr>
          <a:xfrm>
            <a:off x="941012" y="1539265"/>
            <a:ext cx="2370836" cy="584454"/>
          </a:xfrm>
          <a:prstGeom prst="rect">
            <a:avLst/>
          </a:prstGeom>
          <a:effectLst/>
        </p:spPr>
      </p:pic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07021528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/>
            </a:lvl1pPr>
            <a:lvl3pPr marL="1143000" indent="-228600">
              <a:buClr>
                <a:schemeClr val="accent1"/>
              </a:buClr>
              <a:buFont typeface="Wingdings" charset="2"/>
              <a:buChar char="§"/>
              <a:defRPr/>
            </a:lvl3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CFE4BF-7341-4D0B-B52B-623FE816841F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45393654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400">
                <a:solidFill>
                  <a:schemeClr val="tx2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44133"/>
            <a:ext cx="4040188" cy="516468"/>
          </a:xfrm>
        </p:spPr>
        <p:txBody>
          <a:bodyPr anchor="b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260600"/>
            <a:ext cx="4040188" cy="375681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400"/>
            </a:lvl1pPr>
            <a:lvl2pPr>
              <a:defRPr sz="20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744133"/>
            <a:ext cx="4041775" cy="516468"/>
          </a:xfrm>
        </p:spPr>
        <p:txBody>
          <a:bodyPr anchor="b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260600"/>
            <a:ext cx="4041775" cy="375681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400"/>
            </a:lvl1pPr>
            <a:lvl2pPr>
              <a:defRPr sz="20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94941DD0-8454-4652-9AF2-95CE7622CA58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250412438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129817"/>
            <a:ext cx="7772400" cy="1362075"/>
          </a:xfrm>
        </p:spPr>
        <p:txBody>
          <a:bodyPr anchor="t">
            <a:normAutofit/>
          </a:bodyPr>
          <a:lstStyle>
            <a:lvl1pPr algn="l">
              <a:defRPr sz="4400" b="1" cap="all" spc="0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3233" y="2619305"/>
            <a:ext cx="7772400" cy="1500187"/>
          </a:xfrm>
        </p:spPr>
        <p:txBody>
          <a:bodyPr anchor="b">
            <a:normAutofit/>
          </a:bodyPr>
          <a:lstStyle>
            <a:lvl1pPr marL="0" indent="0">
              <a:buNone/>
              <a:defRPr sz="3200" b="1" i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dirty="0" smtClean="0"/>
              <a:t>按一下以編輯母片文字樣式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43BFB-9B42-4328-BA92-AB859B56291D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259119446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400"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44133"/>
            <a:ext cx="4038600" cy="4203367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800"/>
            </a:lvl1pPr>
            <a:lvl2pPr>
              <a:defRPr sz="24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44132"/>
            <a:ext cx="4038600" cy="4203368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800"/>
            </a:lvl1pPr>
            <a:lvl2pPr>
              <a:defRPr sz="24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86BDC-3C9A-4B72-9D7C-D3CADEF6DC08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617151732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400">
                <a:solidFill>
                  <a:schemeClr val="tx2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44133"/>
            <a:ext cx="4040188" cy="516468"/>
          </a:xfrm>
        </p:spPr>
        <p:txBody>
          <a:bodyPr anchor="b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260600"/>
            <a:ext cx="4040188" cy="375681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400"/>
            </a:lvl1pPr>
            <a:lvl2pPr>
              <a:defRPr sz="20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744133"/>
            <a:ext cx="4041775" cy="516468"/>
          </a:xfrm>
        </p:spPr>
        <p:txBody>
          <a:bodyPr anchor="b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260600"/>
            <a:ext cx="4041775" cy="375681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400"/>
            </a:lvl1pPr>
            <a:lvl2pPr>
              <a:defRPr sz="20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737EA8-832A-48EE-B11B-57A822843B66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50412438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5954A-5CEF-4BA0-AF0A-EC678C67C64F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73225824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BBFF-E0FC-4A5C-B107-5E71CFF37E13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79556672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49"/>
            <a:ext cx="3008313" cy="1162051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70039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3200"/>
            </a:lvl1pPr>
            <a:lvl2pPr>
              <a:defRPr sz="28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2"/>
            <a:ext cx="3008313" cy="453834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92ACC-9153-441F-BABB-4EEF052C53E2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689920820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792288" y="4497343"/>
            <a:ext cx="5486400" cy="566739"/>
          </a:xfrm>
        </p:spPr>
        <p:txBody>
          <a:bodyPr anchor="b"/>
          <a:lstStyle>
            <a:lvl1pPr algn="l">
              <a:defRPr sz="2000" b="1" spc="0">
                <a:solidFill>
                  <a:schemeClr val="accent1"/>
                </a:solidFill>
              </a:defRPr>
            </a:lvl1pPr>
          </a:lstStyle>
          <a:p>
            <a:r>
              <a:rPr lang="sv-SE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386924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064081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0A794-AF62-4E21-B56C-D0FC8213F459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1045348290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9CE68-A4CF-4238-BFEB-3CE5D50E69BB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444047298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698803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698803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1EFDB-5DCB-483C-BCFA-B4A7EBBAD7D5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946555419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1485"/>
            <a:ext cx="7772400" cy="1468967"/>
          </a:xfrm>
        </p:spPr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BF596494-DF14-4C0C-8C76-3AEFA555C0E2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8993595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BC72A0CA-0C6C-4990-816F-3EE8B884A3C4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273225824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Title Slide">
    <p:bg>
      <p:bgPr>
        <a:gradFill flip="none" rotWithShape="1">
          <a:gsLst>
            <a:gs pos="40000">
              <a:schemeClr val="tx1"/>
            </a:gs>
            <a:gs pos="0">
              <a:schemeClr val="bg2">
                <a:lumMod val="25000"/>
              </a:schemeClr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94100" y="4233563"/>
            <a:ext cx="5092700" cy="2329101"/>
          </a:xfrm>
        </p:spPr>
        <p:txBody>
          <a:bodyPr/>
          <a:lstStyle>
            <a:lvl1pPr marL="0" indent="0" algn="l">
              <a:lnSpc>
                <a:spcPct val="80000"/>
              </a:lnSpc>
              <a:buNone/>
              <a:defRPr spc="-150">
                <a:solidFill>
                  <a:schemeClr val="accent6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594100" y="1463066"/>
            <a:ext cx="5092700" cy="2770497"/>
          </a:xfrm>
        </p:spPr>
        <p:txBody>
          <a:bodyPr anchor="t"/>
          <a:lstStyle>
            <a:lvl1pPr algn="l">
              <a:lnSpc>
                <a:spcPct val="80000"/>
              </a:lnSpc>
              <a:defRPr b="1" spc="-150">
                <a:solidFill>
                  <a:schemeClr val="bg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pic>
        <p:nvPicPr>
          <p:cNvPr id="5" name="Picture 4" descr="Logotype.png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="" xmlns:a14="http://schemas.microsoft.com/office/drawing/2010/main" xmlns:mv="urn:schemas-microsoft-com:mac:vml" xmlns:mc="http://schemas.openxmlformats.org/markup-compatibility/2006" val="0"/>
              </a:ext>
            </a:extLst>
          </a:blip>
          <a:stretch>
            <a:fillRect/>
          </a:stretch>
        </p:blipFill>
        <p:spPr>
          <a:xfrm>
            <a:off x="941012" y="1539268"/>
            <a:ext cx="2370836" cy="584454"/>
          </a:xfrm>
          <a:prstGeom prst="rect">
            <a:avLst/>
          </a:prstGeom>
          <a:effectLst/>
        </p:spPr>
      </p:pic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18602996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1485"/>
            <a:ext cx="7772400" cy="1468967"/>
          </a:xfrm>
        </p:spPr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9D782BE7-A74C-433F-B35B-C8A307211D29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899359577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0C810577-89E4-4F8B-BC00-D2552ACAD8A6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1151371339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3133"/>
          </a:xfrm>
        </p:spPr>
        <p:txBody>
          <a:bodyPr anchor="t">
            <a:normAutofit/>
          </a:bodyPr>
          <a:lstStyle>
            <a:lvl1pPr algn="l">
              <a:defRPr sz="4400" b="1" cap="all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722313" y="2906185"/>
            <a:ext cx="7772400" cy="1500716"/>
          </a:xfrm>
        </p:spPr>
        <p:txBody>
          <a:bodyPr anchor="b">
            <a:normAutofit/>
          </a:bodyPr>
          <a:lstStyle>
            <a:lvl1pPr marL="0" indent="0">
              <a:buNone/>
              <a:defRPr sz="3200" b="1" spc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v-SE" dirty="0" smtClean="0"/>
              <a:t>CLICK TO EDIT MASTER TEXT STYLES</a:t>
            </a:r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22897155-A801-4DA2-A0DF-4BD5F7937029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987931198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7D3685B7-93A2-4413-8409-A9AFB06D70DB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302213973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4584"/>
            <a:ext cx="4040188" cy="641349"/>
          </a:xfrm>
        </p:spPr>
        <p:txBody>
          <a:bodyPr anchor="b"/>
          <a:lstStyle>
            <a:lvl1pPr marL="0" indent="0">
              <a:buNone/>
              <a:defRPr sz="2400" b="1" spc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5934"/>
            <a:ext cx="4040188" cy="39497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534584"/>
            <a:ext cx="4041775" cy="641349"/>
          </a:xfrm>
        </p:spPr>
        <p:txBody>
          <a:bodyPr anchor="b"/>
          <a:lstStyle>
            <a:lvl1pPr marL="0" indent="0">
              <a:buNone/>
              <a:defRPr sz="2400" b="1" spc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175934"/>
            <a:ext cx="4041775" cy="39497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3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DFF2B869-F84A-476D-B8F7-2FA77BB3AF9B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159768218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44BE11AE-FF6A-4964-909F-FA51149CD36A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801361779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43365253-41A1-4F75-A203-30C6D53DD12D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659177059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73052"/>
            <a:ext cx="3008313" cy="1162049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85258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435100"/>
            <a:ext cx="3008313" cy="4690533"/>
          </a:xfrm>
        </p:spPr>
        <p:txBody>
          <a:bodyPr/>
          <a:lstStyle>
            <a:lvl1pPr marL="0" indent="0">
              <a:buNone/>
              <a:defRPr sz="1400" spc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03AE47E6-39F2-4D0D-9124-7FA17D542FDD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4037638198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792288" y="4800600"/>
            <a:ext cx="5486400" cy="567267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sv-SE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3833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按一下圖示以新增圖片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867"/>
            <a:ext cx="5486400" cy="804333"/>
          </a:xfrm>
        </p:spPr>
        <p:txBody>
          <a:bodyPr/>
          <a:lstStyle>
            <a:lvl1pPr marL="0" indent="0">
              <a:buNone/>
              <a:defRPr sz="1400" spc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3C900DD9-A9CB-403F-B4E3-E7552D63B41D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2155952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3D198EC6-F71C-4F9D-ACAD-C60898B3BC09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79556672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E38AA753-CAB5-418B-97A2-0F1C20047D03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4043938427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5167"/>
            <a:ext cx="2057400" cy="5850467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5167"/>
            <a:ext cx="6019800" cy="5850467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F38C2ECD-FB33-4F39-A5C3-78F0B92EC93F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753569926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Title Slide">
    <p:bg>
      <p:bgPr>
        <a:gradFill flip="none" rotWithShape="1">
          <a:gsLst>
            <a:gs pos="40000">
              <a:schemeClr val="bg1"/>
            </a:gs>
            <a:gs pos="0">
              <a:schemeClr val="bg1">
                <a:lumMod val="95000"/>
              </a:schemeClr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94100" y="4233563"/>
            <a:ext cx="5092700" cy="2329101"/>
          </a:xfrm>
        </p:spPr>
        <p:txBody>
          <a:bodyPr/>
          <a:lstStyle>
            <a:lvl1pPr marL="0" indent="0" algn="l">
              <a:lnSpc>
                <a:spcPct val="80000"/>
              </a:lnSpc>
              <a:buNone/>
              <a:defRPr spc="-150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594100" y="1463066"/>
            <a:ext cx="5092700" cy="2770497"/>
          </a:xfrm>
        </p:spPr>
        <p:txBody>
          <a:bodyPr anchor="t"/>
          <a:lstStyle>
            <a:lvl1pPr algn="l">
              <a:lnSpc>
                <a:spcPct val="80000"/>
              </a:lnSpc>
              <a:defRPr b="1" spc="-150">
                <a:solidFill>
                  <a:schemeClr val="tx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pic>
        <p:nvPicPr>
          <p:cNvPr id="5" name="Picture 4" descr="Logotype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="" xmlns:a14="http://schemas.microsoft.com/office/drawing/2010/main" xmlns:mv="urn:schemas-microsoft-com:mac:vml" xmlns:mc="http://schemas.openxmlformats.org/markup-compatibility/2006" val="0"/>
              </a:ext>
            </a:extLst>
          </a:blip>
          <a:stretch>
            <a:fillRect/>
          </a:stretch>
        </p:blipFill>
        <p:spPr>
          <a:xfrm>
            <a:off x="941012" y="1539265"/>
            <a:ext cx="2370836" cy="584454"/>
          </a:xfrm>
          <a:prstGeom prst="rect">
            <a:avLst/>
          </a:prstGeom>
          <a:effectLst/>
        </p:spPr>
      </p:pic>
      <p:sp>
        <p:nvSpPr>
          <p:cNvPr id="6" name="Rectangle 35"/>
          <p:cNvSpPr>
            <a:spLocks noChangeArrowheads="1"/>
          </p:cNvSpPr>
          <p:nvPr userDrawn="1"/>
        </p:nvSpPr>
        <p:spPr bwMode="auto">
          <a:xfrm>
            <a:off x="7567613" y="165100"/>
            <a:ext cx="1404937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defRPr/>
            </a:pPr>
            <a:r>
              <a:rPr lang="en-US" altLang="zh-TW" sz="1400" b="1" dirty="0" smtClean="0">
                <a:solidFill>
                  <a:srgbClr val="E86C1F"/>
                </a:solidFill>
                <a:ea typeface="SimHei" pitchFamily="2" charset="-122"/>
                <a:cs typeface="+mn-cs"/>
              </a:rPr>
              <a:t>JCT3V-H0084</a:t>
            </a:r>
            <a:endParaRPr lang="zh-TW" altLang="en-US" sz="1400" b="1" dirty="0">
              <a:solidFill>
                <a:srgbClr val="E86C1F"/>
              </a:solidFill>
              <a:ea typeface="新細明體" charset="-120"/>
              <a:cs typeface="+mn-cs"/>
            </a:endParaRPr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07021528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/>
            </a:lvl1pPr>
            <a:lvl3pPr marL="1143000" indent="-228600">
              <a:buClr>
                <a:schemeClr val="accent1"/>
              </a:buClr>
              <a:buFont typeface="Wingdings" charset="2"/>
              <a:buChar char="§"/>
              <a:defRPr/>
            </a:lvl3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50D9E7-5FA8-4009-97A5-D7CDB11745BB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45393654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129817"/>
            <a:ext cx="7772400" cy="1362075"/>
          </a:xfrm>
        </p:spPr>
        <p:txBody>
          <a:bodyPr anchor="t">
            <a:normAutofit/>
          </a:bodyPr>
          <a:lstStyle>
            <a:lvl1pPr algn="l">
              <a:defRPr sz="4400" b="1" cap="all" spc="0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3233" y="2619305"/>
            <a:ext cx="7772400" cy="1500187"/>
          </a:xfrm>
        </p:spPr>
        <p:txBody>
          <a:bodyPr anchor="b">
            <a:normAutofit/>
          </a:bodyPr>
          <a:lstStyle>
            <a:lvl1pPr marL="0" indent="0">
              <a:buNone/>
              <a:defRPr sz="3200" b="1" i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dirty="0" smtClean="0"/>
              <a:t>按一下以編輯母片文字樣式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A7C8D-68F4-49E7-8565-7E6AEE89815E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259119446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400"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44133"/>
            <a:ext cx="4038600" cy="4203367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800"/>
            </a:lvl1pPr>
            <a:lvl2pPr>
              <a:defRPr sz="24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44132"/>
            <a:ext cx="4038600" cy="4203368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800"/>
            </a:lvl1pPr>
            <a:lvl2pPr>
              <a:defRPr sz="24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6084A-0F41-4E5B-AE7E-CEA58EBB13D2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617151732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400">
                <a:solidFill>
                  <a:schemeClr val="tx2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44133"/>
            <a:ext cx="4040188" cy="516468"/>
          </a:xfrm>
        </p:spPr>
        <p:txBody>
          <a:bodyPr anchor="b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260600"/>
            <a:ext cx="4040188" cy="375681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400"/>
            </a:lvl1pPr>
            <a:lvl2pPr>
              <a:defRPr sz="20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744133"/>
            <a:ext cx="4041775" cy="516468"/>
          </a:xfrm>
        </p:spPr>
        <p:txBody>
          <a:bodyPr anchor="b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260600"/>
            <a:ext cx="4041775" cy="375681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2400"/>
            </a:lvl1pPr>
            <a:lvl2pPr>
              <a:defRPr sz="20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0773C9-57CE-42F7-91C8-E6A3B32799EF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50412438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07774-2282-41F1-B7B3-F171EFCF1399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73225824"/>
      </p:ext>
    </p:extLst>
  </p:cSld>
  <p:clrMapOvr>
    <a:masterClrMapping/>
  </p:clrMapOvr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F7877B-730E-4E9B-A3A8-7F8800A27CBB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79556672"/>
      </p:ext>
    </p:extLst>
  </p:cSld>
  <p:clrMapOvr>
    <a:masterClrMapping/>
  </p:clrMapOvr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49"/>
            <a:ext cx="3008313" cy="1162051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70039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3200"/>
            </a:lvl1pPr>
            <a:lvl2pPr>
              <a:defRPr sz="28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2"/>
            <a:ext cx="3008313" cy="453834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AE9AE-47D3-497D-9915-71301790BA63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689920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49"/>
            <a:ext cx="3008313" cy="1162051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700391"/>
          </a:xfrm>
        </p:spPr>
        <p:txBody>
          <a:bodyPr/>
          <a:lstStyle>
            <a:lvl1pPr marL="342900" indent="-342900">
              <a:buClr>
                <a:schemeClr val="accent1"/>
              </a:buClr>
              <a:buFont typeface="Wingdings" charset="2"/>
              <a:buChar char="§"/>
              <a:defRPr sz="3200"/>
            </a:lvl1pPr>
            <a:lvl2pPr>
              <a:defRPr sz="2800"/>
            </a:lvl2pPr>
            <a:lvl3pPr marL="1143000" indent="-228600">
              <a:buClr>
                <a:schemeClr val="accent1"/>
              </a:buClr>
              <a:buFont typeface="Wingdings" charset="2"/>
              <a:buChar char="§"/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2"/>
            <a:ext cx="3008313" cy="453834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C3CF27EF-9C1D-41E1-AD84-33DA77D6517E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3689920820"/>
      </p:ext>
    </p:extLst>
  </p:cSld>
  <p:clrMapOvr>
    <a:masterClrMapping/>
  </p:clrMapOvr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792288" y="4497343"/>
            <a:ext cx="5486400" cy="566739"/>
          </a:xfrm>
        </p:spPr>
        <p:txBody>
          <a:bodyPr anchor="b"/>
          <a:lstStyle>
            <a:lvl1pPr algn="l">
              <a:defRPr sz="2000" b="1" spc="0">
                <a:solidFill>
                  <a:schemeClr val="accent1"/>
                </a:solidFill>
              </a:defRPr>
            </a:lvl1pPr>
          </a:lstStyle>
          <a:p>
            <a:r>
              <a:rPr lang="sv-SE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386924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064081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FAC65-D49D-405A-9A0D-5B16205C2668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1045348290"/>
      </p:ext>
    </p:extLst>
  </p:cSld>
  <p:clrMapOvr>
    <a:masterClrMapping/>
  </p:clrMapOvr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1BBB2B-AFC4-46C3-B54B-82DF0F43BDEA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444047298"/>
      </p:ext>
    </p:extLst>
  </p:cSld>
  <p:clrMapOvr>
    <a:masterClrMapping/>
  </p:clrMapOvr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698803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698803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7104B1-9A49-401B-8FAD-471EE9261004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946555419"/>
      </p:ext>
    </p:extLst>
  </p:cSld>
  <p:clrMapOvr>
    <a:masterClrMapping/>
  </p:clrMapOvr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1485"/>
            <a:ext cx="7772400" cy="1468967"/>
          </a:xfrm>
        </p:spPr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85C164C1-8F7F-44DA-AC6D-3389D0793FE6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899359577"/>
      </p:ext>
    </p:extLst>
  </p:cSld>
  <p:clrMapOvr>
    <a:masterClrMapping/>
  </p:clrMapOvr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Title Slide">
    <p:bg>
      <p:bgPr>
        <a:gradFill flip="none" rotWithShape="1">
          <a:gsLst>
            <a:gs pos="40000">
              <a:schemeClr val="tx1"/>
            </a:gs>
            <a:gs pos="0">
              <a:schemeClr val="bg2">
                <a:lumMod val="25000"/>
              </a:schemeClr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94100" y="4233563"/>
            <a:ext cx="5092700" cy="2329101"/>
          </a:xfrm>
        </p:spPr>
        <p:txBody>
          <a:bodyPr/>
          <a:lstStyle>
            <a:lvl1pPr marL="0" indent="0" algn="l">
              <a:lnSpc>
                <a:spcPct val="80000"/>
              </a:lnSpc>
              <a:buNone/>
              <a:defRPr spc="-150">
                <a:solidFill>
                  <a:schemeClr val="accent6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594100" y="1463066"/>
            <a:ext cx="5092700" cy="2770497"/>
          </a:xfrm>
        </p:spPr>
        <p:txBody>
          <a:bodyPr anchor="t"/>
          <a:lstStyle>
            <a:lvl1pPr algn="l">
              <a:lnSpc>
                <a:spcPct val="80000"/>
              </a:lnSpc>
              <a:defRPr b="1" spc="-150">
                <a:solidFill>
                  <a:schemeClr val="bg1"/>
                </a:solidFill>
              </a:defRPr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pic>
        <p:nvPicPr>
          <p:cNvPr id="5" name="Picture 4" descr="Logotype.png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="" xmlns:a14="http://schemas.microsoft.com/office/drawing/2010/main" xmlns:mv="urn:schemas-microsoft-com:mac:vml" xmlns:mc="http://schemas.openxmlformats.org/markup-compatibility/2006" val="0"/>
              </a:ext>
            </a:extLst>
          </a:blip>
          <a:stretch>
            <a:fillRect/>
          </a:stretch>
        </p:blipFill>
        <p:spPr>
          <a:xfrm>
            <a:off x="941012" y="1539268"/>
            <a:ext cx="2370836" cy="584454"/>
          </a:xfrm>
          <a:prstGeom prst="rect">
            <a:avLst/>
          </a:prstGeom>
          <a:effectLst/>
        </p:spPr>
      </p:pic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18602996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1485"/>
            <a:ext cx="7772400" cy="1468967"/>
          </a:xfrm>
        </p:spPr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dirty="0" smtClean="0"/>
              <a:t>按一下以編輯母片副標題樣式</a:t>
            </a:r>
            <a:endParaRPr lang="en-US" dirty="0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864E490B-25CB-4AD0-96D5-57EDABFCC020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899359577"/>
      </p:ext>
    </p:extLst>
  </p:cSld>
  <p:clrMapOvr>
    <a:masterClrMapping/>
  </p:clrMapOvr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A6523E2-EA9C-4F0D-A8EF-7D0160313547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1151371339"/>
      </p:ext>
    </p:extLst>
  </p:cSld>
  <p:clrMapOvr>
    <a:masterClrMapping/>
  </p:clrMapOvr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3133"/>
          </a:xfrm>
        </p:spPr>
        <p:txBody>
          <a:bodyPr anchor="t">
            <a:normAutofit/>
          </a:bodyPr>
          <a:lstStyle>
            <a:lvl1pPr algn="l">
              <a:defRPr sz="4400" b="1" cap="all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722313" y="2906185"/>
            <a:ext cx="7772400" cy="1500716"/>
          </a:xfrm>
        </p:spPr>
        <p:txBody>
          <a:bodyPr anchor="b">
            <a:normAutofit/>
          </a:bodyPr>
          <a:lstStyle>
            <a:lvl1pPr marL="0" indent="0">
              <a:buNone/>
              <a:defRPr sz="3200" b="1" spc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v-SE" dirty="0" smtClean="0"/>
              <a:t>CLICK TO EDIT MASTER TEXT STYLES</a:t>
            </a:r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E672AE10-4BAD-4942-A6E2-2DBD7207D7CC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987931198"/>
      </p:ext>
    </p:extLst>
  </p:cSld>
  <p:clrMapOvr>
    <a:masterClrMapping/>
  </p:clrMapOvr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4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876D07D1-D66C-412F-A080-52B540D2094D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302213973"/>
      </p:ext>
    </p:extLst>
  </p:cSld>
  <p:clrMapOvr>
    <a:masterClrMapping/>
  </p:clrMapOvr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4584"/>
            <a:ext cx="4040188" cy="641349"/>
          </a:xfrm>
        </p:spPr>
        <p:txBody>
          <a:bodyPr anchor="b"/>
          <a:lstStyle>
            <a:lvl1pPr marL="0" indent="0">
              <a:buNone/>
              <a:defRPr sz="2400" b="1" spc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5934"/>
            <a:ext cx="4040188" cy="39497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534584"/>
            <a:ext cx="4041775" cy="641349"/>
          </a:xfrm>
        </p:spPr>
        <p:txBody>
          <a:bodyPr anchor="b"/>
          <a:lstStyle>
            <a:lvl1pPr marL="0" indent="0">
              <a:buNone/>
              <a:defRPr sz="2400" b="1" spc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175934"/>
            <a:ext cx="4041775" cy="39497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3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E80D8B4-1F39-4B67-B0E1-2CC53000F7D9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1597682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792288" y="4497343"/>
            <a:ext cx="5486400" cy="566739"/>
          </a:xfrm>
        </p:spPr>
        <p:txBody>
          <a:bodyPr anchor="b"/>
          <a:lstStyle>
            <a:lvl1pPr algn="l">
              <a:defRPr sz="2000" b="1" spc="0">
                <a:solidFill>
                  <a:schemeClr val="accent1"/>
                </a:solidFill>
              </a:defRPr>
            </a:lvl1pPr>
          </a:lstStyle>
          <a:p>
            <a:r>
              <a:rPr lang="sv-SE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386924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064081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/>
          <a:lstStyle/>
          <a:p>
            <a:fld id="{C20CFE01-D1C3-4D66-995E-568A918CEA3C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/>
          <a:lstStyle/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/>
          <a:lstStyle/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1045348290"/>
      </p:ext>
    </p:extLst>
  </p:cSld>
  <p:clrMapOvr>
    <a:masterClrMapping/>
  </p:clrMapOvr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60739C4A-2524-4567-9499-C8F50F5ED16C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801361779"/>
      </p:ext>
    </p:extLst>
  </p:cSld>
  <p:clrMapOvr>
    <a:masterClrMapping/>
  </p:clrMapOvr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461FEBDE-C918-458F-ABB6-83F2E25170FF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659177059"/>
      </p:ext>
    </p:extLst>
  </p:cSld>
  <p:clrMapOvr>
    <a:masterClrMapping/>
  </p:clrMapOvr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73052"/>
            <a:ext cx="3008313" cy="1162049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85258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435100"/>
            <a:ext cx="3008313" cy="4690533"/>
          </a:xfrm>
        </p:spPr>
        <p:txBody>
          <a:bodyPr/>
          <a:lstStyle>
            <a:lvl1pPr marL="0" indent="0">
              <a:buNone/>
              <a:defRPr sz="1400" spc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FFB2C8AF-A2F0-4AA5-A3F8-B1197CDC608D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4037638198"/>
      </p:ext>
    </p:extLst>
  </p:cSld>
  <p:clrMapOvr>
    <a:masterClrMapping/>
  </p:clrMapOvr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792288" y="4800600"/>
            <a:ext cx="5486400" cy="567267"/>
          </a:xfrm>
        </p:spPr>
        <p:txBody>
          <a:bodyPr anchor="b"/>
          <a:lstStyle>
            <a:lvl1pPr algn="l">
              <a:defRPr sz="2000" b="1" spc="0"/>
            </a:lvl1pPr>
          </a:lstStyle>
          <a:p>
            <a:r>
              <a:rPr lang="sv-SE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3833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按一下圖示以新增圖片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867"/>
            <a:ext cx="5486400" cy="804333"/>
          </a:xfrm>
        </p:spPr>
        <p:txBody>
          <a:bodyPr/>
          <a:lstStyle>
            <a:lvl1pPr marL="0" indent="0">
              <a:buNone/>
              <a:defRPr sz="1400" spc="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74B9121B-5B85-4D60-B9FB-9E331C50AA84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215595204"/>
      </p:ext>
    </p:extLst>
  </p:cSld>
  <p:clrMapOvr>
    <a:masterClrMapping/>
  </p:clrMapOvr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690854A4-E14E-4563-A6DE-20632667620E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4043938427"/>
      </p:ext>
    </p:extLst>
  </p:cSld>
  <p:clrMapOvr>
    <a:masterClrMapping/>
  </p:clrMapOvr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5167"/>
            <a:ext cx="2057400" cy="5850467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5167"/>
            <a:ext cx="6019800" cy="5850467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E73BAE07-431A-4A59-89B4-6F4680360F25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7535699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14" Type="http://schemas.openxmlformats.org/officeDocument/2006/relationships/image" Target="../media/image3.png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3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8.xml"/><Relationship Id="rId7" Type="http://schemas.openxmlformats.org/officeDocument/2006/relationships/slideLayout" Target="../slideLayouts/slideLayout42.xml"/><Relationship Id="rId12" Type="http://schemas.openxmlformats.org/officeDocument/2006/relationships/slideLayout" Target="../slideLayouts/slideLayout47.xml"/><Relationship Id="rId2" Type="http://schemas.openxmlformats.org/officeDocument/2006/relationships/slideLayout" Target="../slideLayouts/slideLayout37.xml"/><Relationship Id="rId1" Type="http://schemas.openxmlformats.org/officeDocument/2006/relationships/slideLayout" Target="../slideLayouts/slideLayout36.xml"/><Relationship Id="rId6" Type="http://schemas.openxmlformats.org/officeDocument/2006/relationships/slideLayout" Target="../slideLayouts/slideLayout41.xml"/><Relationship Id="rId11" Type="http://schemas.openxmlformats.org/officeDocument/2006/relationships/slideLayout" Target="../slideLayouts/slideLayout46.xml"/><Relationship Id="rId5" Type="http://schemas.openxmlformats.org/officeDocument/2006/relationships/slideLayout" Target="../slideLayouts/slideLayout40.xml"/><Relationship Id="rId10" Type="http://schemas.openxmlformats.org/officeDocument/2006/relationships/slideLayout" Target="../slideLayouts/slideLayout45.xml"/><Relationship Id="rId4" Type="http://schemas.openxmlformats.org/officeDocument/2006/relationships/slideLayout" Target="../slideLayouts/slideLayout39.xml"/><Relationship Id="rId9" Type="http://schemas.openxmlformats.org/officeDocument/2006/relationships/slideLayout" Target="../slideLayouts/slideLayout44.xml"/><Relationship Id="rId14" Type="http://schemas.openxmlformats.org/officeDocument/2006/relationships/image" Target="../media/image3.png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5.xml"/><Relationship Id="rId13" Type="http://schemas.openxmlformats.org/officeDocument/2006/relationships/theme" Target="../theme/theme5.xml"/><Relationship Id="rId3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4.xml"/><Relationship Id="rId12" Type="http://schemas.openxmlformats.org/officeDocument/2006/relationships/slideLayout" Target="../slideLayouts/slideLayout59.xml"/><Relationship Id="rId2" Type="http://schemas.openxmlformats.org/officeDocument/2006/relationships/slideLayout" Target="../slideLayouts/slideLayout49.xml"/><Relationship Id="rId1" Type="http://schemas.openxmlformats.org/officeDocument/2006/relationships/slideLayout" Target="../slideLayouts/slideLayout48.xml"/><Relationship Id="rId6" Type="http://schemas.openxmlformats.org/officeDocument/2006/relationships/slideLayout" Target="../slideLayouts/slideLayout53.xml"/><Relationship Id="rId11" Type="http://schemas.openxmlformats.org/officeDocument/2006/relationships/slideLayout" Target="../slideLayouts/slideLayout58.xml"/><Relationship Id="rId5" Type="http://schemas.openxmlformats.org/officeDocument/2006/relationships/slideLayout" Target="../slideLayouts/slideLayout52.xml"/><Relationship Id="rId10" Type="http://schemas.openxmlformats.org/officeDocument/2006/relationships/slideLayout" Target="../slideLayouts/slideLayout57.xml"/><Relationship Id="rId4" Type="http://schemas.openxmlformats.org/officeDocument/2006/relationships/slideLayout" Target="../slideLayouts/slideLayout51.xml"/><Relationship Id="rId9" Type="http://schemas.openxmlformats.org/officeDocument/2006/relationships/slideLayout" Target="../slideLayouts/slideLayout56.xml"/><Relationship Id="rId14" Type="http://schemas.openxmlformats.org/officeDocument/2006/relationships/image" Target="../media/image1.png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7.xml"/><Relationship Id="rId13" Type="http://schemas.openxmlformats.org/officeDocument/2006/relationships/theme" Target="../theme/theme6.xml"/><Relationship Id="rId3" Type="http://schemas.openxmlformats.org/officeDocument/2006/relationships/slideLayout" Target="../slideLayouts/slideLayout62.xml"/><Relationship Id="rId7" Type="http://schemas.openxmlformats.org/officeDocument/2006/relationships/slideLayout" Target="../slideLayouts/slideLayout66.xml"/><Relationship Id="rId12" Type="http://schemas.openxmlformats.org/officeDocument/2006/relationships/slideLayout" Target="../slideLayouts/slideLayout71.xml"/><Relationship Id="rId2" Type="http://schemas.openxmlformats.org/officeDocument/2006/relationships/slideLayout" Target="../slideLayouts/slideLayout61.xml"/><Relationship Id="rId1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5.xml"/><Relationship Id="rId11" Type="http://schemas.openxmlformats.org/officeDocument/2006/relationships/slideLayout" Target="../slideLayouts/slideLayout70.xml"/><Relationship Id="rId5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9.xml"/><Relationship Id="rId4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8.xml"/><Relationship Id="rId14" Type="http://schemas.openxmlformats.org/officeDocument/2006/relationships/image" Target="../media/image3.png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9.xml"/><Relationship Id="rId13" Type="http://schemas.openxmlformats.org/officeDocument/2006/relationships/theme" Target="../theme/theme7.xml"/><Relationship Id="rId3" Type="http://schemas.openxmlformats.org/officeDocument/2006/relationships/slideLayout" Target="../slideLayouts/slideLayout74.xml"/><Relationship Id="rId7" Type="http://schemas.openxmlformats.org/officeDocument/2006/relationships/slideLayout" Target="../slideLayouts/slideLayout78.xml"/><Relationship Id="rId12" Type="http://schemas.openxmlformats.org/officeDocument/2006/relationships/slideLayout" Target="../slideLayouts/slideLayout83.xml"/><Relationship Id="rId2" Type="http://schemas.openxmlformats.org/officeDocument/2006/relationships/slideLayout" Target="../slideLayouts/slideLayout73.xml"/><Relationship Id="rId1" Type="http://schemas.openxmlformats.org/officeDocument/2006/relationships/slideLayout" Target="../slideLayouts/slideLayout72.xml"/><Relationship Id="rId6" Type="http://schemas.openxmlformats.org/officeDocument/2006/relationships/slideLayout" Target="../slideLayouts/slideLayout77.xml"/><Relationship Id="rId11" Type="http://schemas.openxmlformats.org/officeDocument/2006/relationships/slideLayout" Target="../slideLayouts/slideLayout82.xml"/><Relationship Id="rId5" Type="http://schemas.openxmlformats.org/officeDocument/2006/relationships/slideLayout" Target="../slideLayouts/slideLayout76.xml"/><Relationship Id="rId10" Type="http://schemas.openxmlformats.org/officeDocument/2006/relationships/slideLayout" Target="../slideLayouts/slideLayout81.xml"/><Relationship Id="rId4" Type="http://schemas.openxmlformats.org/officeDocument/2006/relationships/slideLayout" Target="../slideLayouts/slideLayout75.xml"/><Relationship Id="rId9" Type="http://schemas.openxmlformats.org/officeDocument/2006/relationships/slideLayout" Target="../slideLayouts/slideLayout80.xml"/><Relationship Id="rId14" Type="http://schemas.openxmlformats.org/officeDocument/2006/relationships/image" Target="../media/image1.png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1.xml"/><Relationship Id="rId13" Type="http://schemas.openxmlformats.org/officeDocument/2006/relationships/theme" Target="../theme/theme8.xml"/><Relationship Id="rId3" Type="http://schemas.openxmlformats.org/officeDocument/2006/relationships/slideLayout" Target="../slideLayouts/slideLayout86.xml"/><Relationship Id="rId7" Type="http://schemas.openxmlformats.org/officeDocument/2006/relationships/slideLayout" Target="../slideLayouts/slideLayout90.xml"/><Relationship Id="rId12" Type="http://schemas.openxmlformats.org/officeDocument/2006/relationships/slideLayout" Target="../slideLayouts/slideLayout95.xml"/><Relationship Id="rId2" Type="http://schemas.openxmlformats.org/officeDocument/2006/relationships/slideLayout" Target="../slideLayouts/slideLayout85.xml"/><Relationship Id="rId1" Type="http://schemas.openxmlformats.org/officeDocument/2006/relationships/slideLayout" Target="../slideLayouts/slideLayout84.xml"/><Relationship Id="rId6" Type="http://schemas.openxmlformats.org/officeDocument/2006/relationships/slideLayout" Target="../slideLayouts/slideLayout89.xml"/><Relationship Id="rId11" Type="http://schemas.openxmlformats.org/officeDocument/2006/relationships/slideLayout" Target="../slideLayouts/slideLayout94.xml"/><Relationship Id="rId5" Type="http://schemas.openxmlformats.org/officeDocument/2006/relationships/slideLayout" Target="../slideLayouts/slideLayout88.xml"/><Relationship Id="rId10" Type="http://schemas.openxmlformats.org/officeDocument/2006/relationships/slideLayout" Target="../slideLayouts/slideLayout93.xml"/><Relationship Id="rId4" Type="http://schemas.openxmlformats.org/officeDocument/2006/relationships/slideLayout" Target="../slideLayouts/slideLayout87.xml"/><Relationship Id="rId9" Type="http://schemas.openxmlformats.org/officeDocument/2006/relationships/slideLayout" Target="../slideLayouts/slideLayout92.xml"/><Relationship Id="rId14" Type="http://schemas.openxmlformats.org/officeDocument/2006/relationships/image" Target="../media/image3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609599"/>
            <a:ext cx="8229600" cy="11345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44133"/>
            <a:ext cx="8229600" cy="4289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fld id="{DCF3A45E-9351-4C32-ABBF-6FABFAF26B29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zh-TW" altLang="en-US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 b="1">
                <a:solidFill>
                  <a:schemeClr val="accent1"/>
                </a:solidFill>
              </a:defRPr>
            </a:lvl1pPr>
          </a:lstStyle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  <p:pic>
        <p:nvPicPr>
          <p:cNvPr id="13" name="Picture 12" descr="Logotype.png"/>
          <p:cNvPicPr>
            <a:picLocks noChangeAspect="1"/>
          </p:cNvPicPr>
          <p:nvPr/>
        </p:nvPicPr>
        <p:blipFill>
          <a:blip r:embed="rId14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0852" y="6361222"/>
            <a:ext cx="760781" cy="190561"/>
          </a:xfrm>
          <a:prstGeom prst="rect">
            <a:avLst/>
          </a:prstGeom>
        </p:spPr>
      </p:pic>
      <p:sp>
        <p:nvSpPr>
          <p:cNvPr id="14" name="Footer Placeholder 4"/>
          <p:cNvSpPr txBox="1">
            <a:spLocks/>
          </p:cNvSpPr>
          <p:nvPr/>
        </p:nvSpPr>
        <p:spPr>
          <a:xfrm>
            <a:off x="1441450" y="6273800"/>
            <a:ext cx="1612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sz="800" b="1" dirty="0" smtClean="0">
                <a:solidFill>
                  <a:schemeClr val="accent2"/>
                </a:solidFill>
              </a:rPr>
              <a:t>CONFIDENTIAL B</a:t>
            </a:r>
            <a:endParaRPr lang="en-US" altLang="zh-TW" sz="800" b="1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3097852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457200" rtl="0" eaLnBrk="1" latinLnBrk="0" hangingPunct="1">
        <a:lnSpc>
          <a:spcPct val="80000"/>
        </a:lnSpc>
        <a:spcBef>
          <a:spcPct val="0"/>
        </a:spcBef>
        <a:buNone/>
        <a:defRPr sz="4400" b="1" kern="1200" spc="-15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Clr>
          <a:schemeClr val="accent2"/>
        </a:buClr>
        <a:buFont typeface="Wingdings" charset="2"/>
        <a:buChar char="§"/>
        <a:defRPr sz="3200" kern="1200" spc="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 spc="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 spc="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 spc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 spc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5167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4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fld id="{250EFF7A-9CA4-4DD4-8F4A-D9EC1C64F3BA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 b="1">
                <a:solidFill>
                  <a:schemeClr val="accent1"/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Footer Placeholder 4"/>
          <p:cNvSpPr txBox="1">
            <a:spLocks/>
          </p:cNvSpPr>
          <p:nvPr/>
        </p:nvSpPr>
        <p:spPr>
          <a:xfrm>
            <a:off x="1441450" y="6273800"/>
            <a:ext cx="1612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sz="800" b="1" dirty="0" smtClean="0">
                <a:solidFill>
                  <a:srgbClr val="00A1DE"/>
                </a:solidFill>
              </a:rPr>
              <a:t>CONFIDENTIAL B</a:t>
            </a:r>
            <a:endParaRPr lang="en-US" altLang="zh-TW" sz="800" b="1" dirty="0">
              <a:solidFill>
                <a:srgbClr val="00A1DE"/>
              </a:solidFill>
            </a:endParaRPr>
          </a:p>
        </p:txBody>
      </p:sp>
      <p:pic>
        <p:nvPicPr>
          <p:cNvPr id="15" name="Picture 14" descr="Logotype.png"/>
          <p:cNvPicPr>
            <a:picLocks noChangeAspect="1"/>
          </p:cNvPicPr>
          <p:nvPr/>
        </p:nvPicPr>
        <p:blipFill>
          <a:blip r:embed="rId14" cstate="print"/>
          <a:stretch>
            <a:fillRect/>
          </a:stretch>
        </p:blipFill>
        <p:spPr>
          <a:xfrm>
            <a:off x="438623" y="6361221"/>
            <a:ext cx="773010" cy="190561"/>
          </a:xfrm>
          <a:prstGeom prst="rect">
            <a:avLst/>
          </a:prstGeom>
        </p:spPr>
      </p:pic>
    </p:spTree>
    <p:extLst>
      <p:ext uri="{BB962C8B-B14F-4D97-AF65-F5344CB8AC3E}">
        <p14:creationId xmlns="" xmlns:p14="http://schemas.microsoft.com/office/powerpoint/2010/main" val="2693870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b="1" kern="1200" spc="-150">
          <a:solidFill>
            <a:schemeClr val="accent6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Clr>
          <a:schemeClr val="accent1"/>
        </a:buClr>
        <a:buSzPct val="100000"/>
        <a:buFont typeface="Wingdings" charset="2"/>
        <a:buChar char="§"/>
        <a:defRPr sz="3200" kern="1200" spc="-15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 spc="-15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 spc="-15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 spc="-15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 spc="-15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609599"/>
            <a:ext cx="8229600" cy="11345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44133"/>
            <a:ext cx="8229600" cy="4289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fld id="{1283A471-A6CB-45CD-BFF9-FE4FF0138548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 b="1">
                <a:solidFill>
                  <a:schemeClr val="accent1"/>
                </a:solidFill>
              </a:defRPr>
            </a:lvl1pPr>
          </a:lstStyle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  <p:pic>
        <p:nvPicPr>
          <p:cNvPr id="8" name="Picture 7" descr="Logotype.png"/>
          <p:cNvPicPr>
            <a:picLocks noChangeAspect="1"/>
          </p:cNvPicPr>
          <p:nvPr/>
        </p:nvPicPr>
        <p:blipFill>
          <a:blip r:embed="rId13" cstate="print">
            <a:extLst>
              <a:ext uri="{28A0092B-C50C-407E-A947-70E740481C1C}">
                <a14:useLocalDpi xmlns:mc="http://schemas.openxmlformats.org/markup-compatibility/2006" xmlns:mv="urn:schemas-microsoft-com:mac:vml"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50852" y="6361222"/>
            <a:ext cx="760781" cy="190561"/>
          </a:xfrm>
          <a:prstGeom prst="rect">
            <a:avLst/>
          </a:prstGeom>
        </p:spPr>
      </p:pic>
      <p:sp>
        <p:nvSpPr>
          <p:cNvPr id="9" name="Footer Placeholder 4"/>
          <p:cNvSpPr txBox="1">
            <a:spLocks/>
          </p:cNvSpPr>
          <p:nvPr/>
        </p:nvSpPr>
        <p:spPr>
          <a:xfrm>
            <a:off x="1441450" y="6273800"/>
            <a:ext cx="1612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sz="800" b="1" dirty="0" smtClean="0">
                <a:solidFill>
                  <a:schemeClr val="accent1"/>
                </a:solidFill>
              </a:rPr>
              <a:t>CONFIDENTIAL A</a:t>
            </a:r>
            <a:endParaRPr lang="en-US" altLang="zh-TW" sz="8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3097852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457200" rtl="0" eaLnBrk="1" latinLnBrk="0" hangingPunct="1">
        <a:lnSpc>
          <a:spcPct val="80000"/>
        </a:lnSpc>
        <a:spcBef>
          <a:spcPct val="0"/>
        </a:spcBef>
        <a:buNone/>
        <a:defRPr sz="4400" b="1" kern="1200" spc="-15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Clr>
          <a:schemeClr val="accent2"/>
        </a:buClr>
        <a:buFont typeface="Wingdings" charset="2"/>
        <a:buChar char="§"/>
        <a:defRPr sz="3200" kern="1200" spc="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 spc="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 spc="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 spc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 spc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5167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4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fld id="{0F7243FA-8492-42FC-B6AE-EA764F5C837E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 b="1">
                <a:solidFill>
                  <a:schemeClr val="accent1"/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6" name="Footer Placeholder 4"/>
          <p:cNvSpPr txBox="1">
            <a:spLocks/>
          </p:cNvSpPr>
          <p:nvPr/>
        </p:nvSpPr>
        <p:spPr>
          <a:xfrm>
            <a:off x="1441450" y="6273800"/>
            <a:ext cx="1612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sz="800" b="1" dirty="0" smtClean="0">
                <a:solidFill>
                  <a:schemeClr val="accent1"/>
                </a:solidFill>
              </a:rPr>
              <a:t>CONFIDENTIAL A</a:t>
            </a:r>
            <a:endParaRPr lang="en-US" altLang="zh-TW" sz="800" b="1" dirty="0">
              <a:solidFill>
                <a:schemeClr val="accent1"/>
              </a:solidFill>
            </a:endParaRPr>
          </a:p>
        </p:txBody>
      </p:sp>
      <p:pic>
        <p:nvPicPr>
          <p:cNvPr id="18" name="Picture 17" descr="Logotype.png"/>
          <p:cNvPicPr>
            <a:picLocks noChangeAspect="1"/>
          </p:cNvPicPr>
          <p:nvPr/>
        </p:nvPicPr>
        <p:blipFill>
          <a:blip r:embed="rId14" cstate="print"/>
          <a:stretch>
            <a:fillRect/>
          </a:stretch>
        </p:blipFill>
        <p:spPr>
          <a:xfrm>
            <a:off x="438623" y="6361221"/>
            <a:ext cx="773010" cy="190561"/>
          </a:xfrm>
          <a:prstGeom prst="rect">
            <a:avLst/>
          </a:prstGeom>
        </p:spPr>
      </p:pic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="" val="2693870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0" r:id="rId1"/>
    <p:sldLayoutId id="2147483701" r:id="rId2"/>
    <p:sldLayoutId id="2147483702" r:id="rId3"/>
    <p:sldLayoutId id="2147483703" r:id="rId4"/>
    <p:sldLayoutId id="2147483704" r:id="rId5"/>
    <p:sldLayoutId id="2147483705" r:id="rId6"/>
    <p:sldLayoutId id="2147483706" r:id="rId7"/>
    <p:sldLayoutId id="2147483707" r:id="rId8"/>
    <p:sldLayoutId id="2147483708" r:id="rId9"/>
    <p:sldLayoutId id="2147483709" r:id="rId10"/>
    <p:sldLayoutId id="2147483710" r:id="rId11"/>
    <p:sldLayoutId id="2147483711" r:id="rId12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b="1" kern="1200" spc="-15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Clr>
          <a:schemeClr val="accent1"/>
        </a:buClr>
        <a:buSzPct val="100000"/>
        <a:buFont typeface="Wingdings" charset="2"/>
        <a:buChar char="§"/>
        <a:defRPr sz="3200" kern="1200" spc="-15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 spc="-15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 spc="-15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 spc="-15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 spc="-15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609599"/>
            <a:ext cx="8229600" cy="11345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44133"/>
            <a:ext cx="8229600" cy="4289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fld id="{10308448-41C5-4BBB-B4D6-8DF160A42958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zh-TW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 b="1">
                <a:solidFill>
                  <a:schemeClr val="accent1"/>
                </a:solidFill>
              </a:defRPr>
            </a:lvl1pPr>
          </a:lstStyle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  <p:pic>
        <p:nvPicPr>
          <p:cNvPr id="8" name="Picture 7" descr="Logotype.png"/>
          <p:cNvPicPr>
            <a:picLocks noChangeAspect="1"/>
          </p:cNvPicPr>
          <p:nvPr/>
        </p:nvPicPr>
        <p:blipFill>
          <a:blip r:embed="rId14" cstate="print">
            <a:extLst>
              <a:ext uri="{28A0092B-C50C-407E-A947-70E740481C1C}">
                <a14:useLocalDpi xmlns="" xmlns:a14="http://schemas.microsoft.com/office/drawing/2010/main" xmlns:mv="urn:schemas-microsoft-com:mac:vml" xmlns:mc="http://schemas.openxmlformats.org/markup-compatibility/2006" val="0"/>
              </a:ext>
            </a:extLst>
          </a:blip>
          <a:stretch>
            <a:fillRect/>
          </a:stretch>
        </p:blipFill>
        <p:spPr>
          <a:xfrm>
            <a:off x="450852" y="6361222"/>
            <a:ext cx="760781" cy="190561"/>
          </a:xfrm>
          <a:prstGeom prst="rect">
            <a:avLst/>
          </a:prstGeom>
        </p:spPr>
      </p:pic>
      <p:sp>
        <p:nvSpPr>
          <p:cNvPr id="9" name="Footer Placeholder 4"/>
          <p:cNvSpPr txBox="1">
            <a:spLocks/>
          </p:cNvSpPr>
          <p:nvPr/>
        </p:nvSpPr>
        <p:spPr>
          <a:xfrm>
            <a:off x="1441450" y="6273800"/>
            <a:ext cx="1612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sz="800" b="1" dirty="0" smtClean="0">
                <a:solidFill>
                  <a:schemeClr val="accent1"/>
                </a:solidFill>
              </a:rPr>
              <a:t>CONFIDENTIAL A</a:t>
            </a:r>
            <a:endParaRPr lang="en-US" altLang="zh-TW" sz="8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097852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3" r:id="rId1"/>
    <p:sldLayoutId id="2147483714" r:id="rId2"/>
    <p:sldLayoutId id="2147483715" r:id="rId3"/>
    <p:sldLayoutId id="2147483716" r:id="rId4"/>
    <p:sldLayoutId id="2147483717" r:id="rId5"/>
    <p:sldLayoutId id="2147483718" r:id="rId6"/>
    <p:sldLayoutId id="2147483719" r:id="rId7"/>
    <p:sldLayoutId id="2147483720" r:id="rId8"/>
    <p:sldLayoutId id="2147483721" r:id="rId9"/>
    <p:sldLayoutId id="2147483722" r:id="rId10"/>
    <p:sldLayoutId id="2147483723" r:id="rId11"/>
    <p:sldLayoutId id="2147483725" r:id="rId1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457200" rtl="0" eaLnBrk="1" latinLnBrk="0" hangingPunct="1">
        <a:lnSpc>
          <a:spcPct val="80000"/>
        </a:lnSpc>
        <a:spcBef>
          <a:spcPct val="0"/>
        </a:spcBef>
        <a:buNone/>
        <a:defRPr sz="4400" b="1" kern="1200" spc="-15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Clr>
          <a:schemeClr val="accent2"/>
        </a:buClr>
        <a:buFont typeface="Wingdings" charset="2"/>
        <a:buChar char="§"/>
        <a:defRPr sz="3200" kern="1200" spc="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 spc="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 spc="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 spc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 spc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5167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4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fld id="{8A69FEA4-4FF4-4736-9769-9AF2F97F68B0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 b="1">
                <a:solidFill>
                  <a:schemeClr val="accent1"/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6" name="Footer Placeholder 4"/>
          <p:cNvSpPr txBox="1">
            <a:spLocks/>
          </p:cNvSpPr>
          <p:nvPr/>
        </p:nvSpPr>
        <p:spPr>
          <a:xfrm>
            <a:off x="1441450" y="6273800"/>
            <a:ext cx="1612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sz="800" b="1" dirty="0" smtClean="0">
                <a:solidFill>
                  <a:schemeClr val="accent1"/>
                </a:solidFill>
              </a:rPr>
              <a:t>CONFIDENTIAL A</a:t>
            </a:r>
            <a:endParaRPr lang="en-US" altLang="zh-TW" sz="800" b="1" dirty="0">
              <a:solidFill>
                <a:schemeClr val="accent1"/>
              </a:solidFill>
            </a:endParaRPr>
          </a:p>
        </p:txBody>
      </p:sp>
      <p:pic>
        <p:nvPicPr>
          <p:cNvPr id="18" name="Picture 17" descr="Logotype.png"/>
          <p:cNvPicPr>
            <a:picLocks noChangeAspect="1"/>
          </p:cNvPicPr>
          <p:nvPr/>
        </p:nvPicPr>
        <p:blipFill>
          <a:blip r:embed="rId14" cstate="print"/>
          <a:stretch>
            <a:fillRect/>
          </a:stretch>
        </p:blipFill>
        <p:spPr>
          <a:xfrm>
            <a:off x="438623" y="6361221"/>
            <a:ext cx="773010" cy="190561"/>
          </a:xfrm>
          <a:prstGeom prst="rect">
            <a:avLst/>
          </a:prstGeom>
        </p:spPr>
      </p:pic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693870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  <p:sldLayoutId id="2147483738" r:id="rId12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b="1" kern="1200" spc="-15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Clr>
          <a:schemeClr val="accent1"/>
        </a:buClr>
        <a:buSzPct val="100000"/>
        <a:buFont typeface="Wingdings" charset="2"/>
        <a:buChar char="§"/>
        <a:defRPr sz="3200" kern="1200" spc="-15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 spc="-15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 spc="-15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 spc="-15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 spc="-15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609599"/>
            <a:ext cx="8229600" cy="11345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44133"/>
            <a:ext cx="8229600" cy="4289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fld id="{56FC7322-582D-4372-BF89-32A3DC2DEA17}" type="datetime1">
              <a:rPr lang="zh-TW" altLang="en-US" smtClean="0"/>
              <a:pPr/>
              <a:t>2014/3/28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r>
              <a:rPr lang="en-US" altLang="zh-TW" smtClean="0"/>
              <a:t>Copyright © MediaTek Inc. All rights reserved.</a:t>
            </a:r>
            <a:endParaRPr lang="zh-TW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 b="1">
                <a:solidFill>
                  <a:schemeClr val="accent1"/>
                </a:solidFill>
              </a:defRPr>
            </a:lvl1pPr>
          </a:lstStyle>
          <a:p>
            <a:fld id="{FFB793C6-5198-443E-B716-099788FC84AE}" type="slidenum">
              <a:rPr lang="zh-TW" altLang="en-US" smtClean="0"/>
              <a:pPr/>
              <a:t>‹#›</a:t>
            </a:fld>
            <a:endParaRPr lang="zh-TW" altLang="en-US"/>
          </a:p>
        </p:txBody>
      </p:sp>
      <p:pic>
        <p:nvPicPr>
          <p:cNvPr id="8" name="Picture 7" descr="Logotype.png"/>
          <p:cNvPicPr>
            <a:picLocks noChangeAspect="1"/>
          </p:cNvPicPr>
          <p:nvPr/>
        </p:nvPicPr>
        <p:blipFill>
          <a:blip r:embed="rId14" cstate="print">
            <a:extLst>
              <a:ext uri="{28A0092B-C50C-407E-A947-70E740481C1C}">
                <a14:useLocalDpi xmlns="" xmlns:a14="http://schemas.microsoft.com/office/drawing/2010/main" xmlns:mv="urn:schemas-microsoft-com:mac:vml" xmlns:mc="http://schemas.openxmlformats.org/markup-compatibility/2006" val="0"/>
              </a:ext>
            </a:extLst>
          </a:blip>
          <a:stretch>
            <a:fillRect/>
          </a:stretch>
        </p:blipFill>
        <p:spPr>
          <a:xfrm>
            <a:off x="450852" y="6361222"/>
            <a:ext cx="760781" cy="190561"/>
          </a:xfrm>
          <a:prstGeom prst="rect">
            <a:avLst/>
          </a:prstGeom>
        </p:spPr>
      </p:pic>
      <p:sp>
        <p:nvSpPr>
          <p:cNvPr id="9" name="Rectangle 35"/>
          <p:cNvSpPr>
            <a:spLocks noChangeArrowheads="1"/>
          </p:cNvSpPr>
          <p:nvPr userDrawn="1"/>
        </p:nvSpPr>
        <p:spPr bwMode="auto">
          <a:xfrm>
            <a:off x="7567613" y="165100"/>
            <a:ext cx="1404937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defRPr/>
            </a:pPr>
            <a:r>
              <a:rPr lang="en-US" altLang="zh-TW" sz="1400" b="1" dirty="0" smtClean="0">
                <a:solidFill>
                  <a:srgbClr val="E86C1F"/>
                </a:solidFill>
                <a:ea typeface="SimHei" pitchFamily="2" charset="-122"/>
                <a:cs typeface="+mn-cs"/>
              </a:rPr>
              <a:t>JCT3V-H0086</a:t>
            </a:r>
            <a:endParaRPr lang="zh-TW" altLang="en-US" sz="1400" b="1" dirty="0">
              <a:solidFill>
                <a:srgbClr val="E86C1F"/>
              </a:solidFill>
              <a:ea typeface="新細明體" charset="-120"/>
              <a:cs typeface="+mn-cs"/>
            </a:endParaRPr>
          </a:p>
        </p:txBody>
      </p:sp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3097852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0" r:id="rId1"/>
    <p:sldLayoutId id="2147483741" r:id="rId2"/>
    <p:sldLayoutId id="2147483742" r:id="rId3"/>
    <p:sldLayoutId id="2147483743" r:id="rId4"/>
    <p:sldLayoutId id="2147483744" r:id="rId5"/>
    <p:sldLayoutId id="2147483745" r:id="rId6"/>
    <p:sldLayoutId id="2147483746" r:id="rId7"/>
    <p:sldLayoutId id="2147483747" r:id="rId8"/>
    <p:sldLayoutId id="2147483748" r:id="rId9"/>
    <p:sldLayoutId id="2147483749" r:id="rId10"/>
    <p:sldLayoutId id="2147483750" r:id="rId11"/>
    <p:sldLayoutId id="2147483751" r:id="rId1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457200" rtl="0" eaLnBrk="1" latinLnBrk="0" hangingPunct="1">
        <a:lnSpc>
          <a:spcPct val="80000"/>
        </a:lnSpc>
        <a:spcBef>
          <a:spcPct val="0"/>
        </a:spcBef>
        <a:buNone/>
        <a:defRPr sz="4400" b="1" kern="1200" spc="-15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Clr>
          <a:schemeClr val="accent2"/>
        </a:buClr>
        <a:buFont typeface="Wingdings" charset="2"/>
        <a:buChar char="§"/>
        <a:defRPr sz="3200" kern="1200" spc="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 spc="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 spc="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 spc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 spc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5167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4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"/>
          </p:nvPr>
        </p:nvSpPr>
        <p:spPr>
          <a:xfrm>
            <a:off x="6699250" y="6278671"/>
            <a:ext cx="92743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fld id="{3E3BB937-EAD1-4D87-8D0B-86AFC1E27A01}" type="datetime1">
              <a:rPr lang="zh-TW" altLang="en-US" smtClean="0"/>
              <a:pPr/>
              <a:t>2014/3/28</a:t>
            </a:fld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3950" y="6278671"/>
            <a:ext cx="3035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2"/>
                </a:solidFill>
              </a:defRPr>
            </a:lvl1pPr>
          </a:lstStyle>
          <a:p>
            <a:r>
              <a:rPr lang="en-US" altLang="zh-TW" dirty="0" smtClean="0"/>
              <a:t>Copyright © MediaTek Inc. All rights reserved.</a:t>
            </a:r>
            <a:endParaRPr lang="en-US" altLang="zh-TW" dirty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6684" y="6278671"/>
            <a:ext cx="106011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 b="1">
                <a:solidFill>
                  <a:schemeClr val="accent1"/>
                </a:solidFill>
              </a:defRPr>
            </a:lvl1pPr>
          </a:lstStyle>
          <a:p>
            <a:fld id="{3E54FAAE-D303-1440-B1E5-D1AB6CEFDBFD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8" name="Picture 17" descr="Logotype.png"/>
          <p:cNvPicPr>
            <a:picLocks noChangeAspect="1"/>
          </p:cNvPicPr>
          <p:nvPr/>
        </p:nvPicPr>
        <p:blipFill>
          <a:blip r:embed="rId14" cstate="print"/>
          <a:stretch>
            <a:fillRect/>
          </a:stretch>
        </p:blipFill>
        <p:spPr>
          <a:xfrm>
            <a:off x="438623" y="6361221"/>
            <a:ext cx="773010" cy="190561"/>
          </a:xfrm>
          <a:prstGeom prst="rect">
            <a:avLst/>
          </a:prstGeom>
        </p:spPr>
      </p:pic>
    </p:spTree>
    <p:extLst>
      <p:ext uri="{BB962C8B-B14F-4D97-AF65-F5344CB8AC3E}">
        <p14:creationId xmlns="" xmlns:p14="http://schemas.microsoft.com/office/powerpoint/2010/main" xmlns:mv="urn:schemas-microsoft-com:mac:vml" xmlns:mc="http://schemas.openxmlformats.org/markup-compatibility/2006" val="2693870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3" r:id="rId1"/>
    <p:sldLayoutId id="2147483754" r:id="rId2"/>
    <p:sldLayoutId id="2147483755" r:id="rId3"/>
    <p:sldLayoutId id="2147483756" r:id="rId4"/>
    <p:sldLayoutId id="2147483757" r:id="rId5"/>
    <p:sldLayoutId id="2147483758" r:id="rId6"/>
    <p:sldLayoutId id="2147483759" r:id="rId7"/>
    <p:sldLayoutId id="2147483760" r:id="rId8"/>
    <p:sldLayoutId id="2147483761" r:id="rId9"/>
    <p:sldLayoutId id="2147483762" r:id="rId10"/>
    <p:sldLayoutId id="2147483763" r:id="rId11"/>
    <p:sldLayoutId id="2147483764" r:id="rId12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b="1" kern="1200" spc="-15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Clr>
          <a:schemeClr val="accent1"/>
        </a:buClr>
        <a:buSzPct val="100000"/>
        <a:buFont typeface="Wingdings" charset="2"/>
        <a:buChar char="§"/>
        <a:defRPr sz="3200" kern="1200" spc="-15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 spc="-15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 spc="-15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 spc="-15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 spc="-15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CA" dirty="0" smtClean="0"/>
              <a:t>Low-latency illumination compensation (IC) encoding algorithm</a:t>
            </a:r>
            <a:endParaRPr lang="zh-TW" altLang="en-US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Yi-</a:t>
            </a:r>
            <a:r>
              <a:rPr lang="en-US" sz="2400" dirty="0" err="1" smtClean="0"/>
              <a:t>Wen</a:t>
            </a:r>
            <a:r>
              <a:rPr lang="en-US" sz="2400" dirty="0" smtClean="0"/>
              <a:t> Chen</a:t>
            </a:r>
            <a:r>
              <a:rPr lang="en-CA" sz="2400" dirty="0" smtClean="0"/>
              <a:t>, </a:t>
            </a:r>
            <a:r>
              <a:rPr lang="en-US" sz="2400" dirty="0" err="1" smtClean="0"/>
              <a:t>Jian</a:t>
            </a:r>
            <a:r>
              <a:rPr lang="en-US" sz="2400" dirty="0" smtClean="0"/>
              <a:t>-Liang Lin, Yu-</a:t>
            </a:r>
            <a:r>
              <a:rPr lang="en-US" sz="2400" dirty="0" err="1" smtClean="0"/>
              <a:t>Wen</a:t>
            </a:r>
            <a:r>
              <a:rPr lang="en-US" sz="2400" dirty="0" smtClean="0"/>
              <a:t> Huang, Shawmin Lei</a:t>
            </a:r>
            <a:endParaRPr lang="en-US" sz="2400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3E54FAAE-D303-1440-B1E5-D1AB6CEFDBFD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5" name="Text Box 13"/>
          <p:cNvSpPr txBox="1">
            <a:spLocks noChangeArrowheads="1"/>
          </p:cNvSpPr>
          <p:nvPr/>
        </p:nvSpPr>
        <p:spPr bwMode="auto">
          <a:xfrm>
            <a:off x="4800601" y="5621338"/>
            <a:ext cx="4033838" cy="8248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 fontAlgn="ctr">
              <a:spcBef>
                <a:spcPct val="20000"/>
              </a:spcBef>
            </a:pPr>
            <a:r>
              <a:rPr lang="en-US" altLang="zh-TW" sz="1400" dirty="0" smtClean="0">
                <a:ea typeface="SimHei" pitchFamily="2" charset="-122"/>
              </a:rPr>
              <a:t>Presented by </a:t>
            </a:r>
            <a:r>
              <a:rPr lang="en-US" altLang="zh-TW" sz="1400" dirty="0" smtClean="0"/>
              <a:t>Yi-</a:t>
            </a:r>
            <a:r>
              <a:rPr lang="en-US" altLang="zh-TW" sz="1400" dirty="0" err="1" smtClean="0"/>
              <a:t>Wen</a:t>
            </a:r>
            <a:r>
              <a:rPr lang="en-US" altLang="zh-TW" sz="1400" dirty="0" smtClean="0"/>
              <a:t> Chen</a:t>
            </a:r>
            <a:endParaRPr lang="en-US" altLang="zh-TW" sz="1400" dirty="0" smtClean="0">
              <a:ea typeface="SimHei" pitchFamily="2" charset="-122"/>
            </a:endParaRPr>
          </a:p>
          <a:p>
            <a:pPr algn="r" fontAlgn="ctr">
              <a:spcBef>
                <a:spcPct val="20000"/>
              </a:spcBef>
            </a:pPr>
            <a:r>
              <a:rPr lang="en-US" altLang="zh-TW" sz="1400" dirty="0" smtClean="0">
                <a:ea typeface="SimHei" pitchFamily="2" charset="-122"/>
              </a:rPr>
              <a:t>8</a:t>
            </a:r>
            <a:r>
              <a:rPr lang="en-US" altLang="zh-TW" sz="1400" baseline="30000" dirty="0" smtClean="0">
                <a:ea typeface="SimHei" pitchFamily="2" charset="-122"/>
              </a:rPr>
              <a:t>th</a:t>
            </a:r>
            <a:r>
              <a:rPr lang="en-US" altLang="zh-TW" sz="1400" dirty="0" smtClean="0">
                <a:ea typeface="SimHei" pitchFamily="2" charset="-122"/>
              </a:rPr>
              <a:t>  JCT3V Meeting in </a:t>
            </a:r>
            <a:r>
              <a:rPr lang="en-CA" altLang="zh-TW" sz="1400" dirty="0" smtClean="0"/>
              <a:t>Valencia</a:t>
            </a:r>
            <a:endParaRPr lang="en-US" altLang="zh-TW" sz="1400" dirty="0" smtClean="0">
              <a:ea typeface="SimHei" pitchFamily="2" charset="-122"/>
            </a:endParaRPr>
          </a:p>
          <a:p>
            <a:pPr algn="r" fontAlgn="ctr">
              <a:spcBef>
                <a:spcPct val="20000"/>
              </a:spcBef>
            </a:pPr>
            <a:r>
              <a:rPr lang="en-CA" sz="1400" dirty="0" smtClean="0"/>
              <a:t>29 Mar.–4 Apr. 2014</a:t>
            </a:r>
            <a:endParaRPr lang="en-US" altLang="zh-TW" sz="1400" dirty="0">
              <a:ea typeface="SimHei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33400" y="287337"/>
            <a:ext cx="8059738" cy="931863"/>
          </a:xfrm>
        </p:spPr>
        <p:txBody>
          <a:bodyPr/>
          <a:lstStyle/>
          <a:p>
            <a:r>
              <a:rPr lang="en-US" dirty="0" smtClean="0"/>
              <a:t>Overall Summary</a:t>
            </a:r>
            <a:endParaRPr 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1000" y="1371600"/>
            <a:ext cx="8296275" cy="5029200"/>
          </a:xfrm>
        </p:spPr>
        <p:txBody>
          <a:bodyPr>
            <a:normAutofit fontScale="92500" lnSpcReduction="20000"/>
          </a:bodyPr>
          <a:lstStyle/>
          <a:p>
            <a:r>
              <a:rPr lang="en-US" altLang="zh-TW" dirty="0" smtClean="0"/>
              <a:t>Current HTM encoder introduces </a:t>
            </a:r>
            <a:r>
              <a:rPr lang="en-US" altLang="zh-TW" dirty="0" smtClean="0">
                <a:solidFill>
                  <a:srgbClr val="FF0000"/>
                </a:solidFill>
              </a:rPr>
              <a:t>o</a:t>
            </a:r>
            <a:r>
              <a:rPr lang="en-US" dirty="0" smtClean="0">
                <a:solidFill>
                  <a:srgbClr val="FF0000"/>
                </a:solidFill>
              </a:rPr>
              <a:t>ne-picture processing latency</a:t>
            </a:r>
            <a:r>
              <a:rPr lang="en-US" dirty="0" smtClean="0"/>
              <a:t> to decide whether the IC is enabled for coding current slice</a:t>
            </a:r>
          </a:p>
          <a:p>
            <a:pPr lvl="1"/>
            <a:r>
              <a:rPr lang="en-US" altLang="zh-TW" dirty="0" smtClean="0"/>
              <a:t>Need to access the samples of the current picture and the inter-view reference picture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 smtClean="0"/>
              <a:t>Propose to </a:t>
            </a:r>
            <a:r>
              <a:rPr lang="en-US" smtClean="0"/>
              <a:t>decide slice </a:t>
            </a:r>
            <a:r>
              <a:rPr lang="en-US" dirty="0" smtClean="0"/>
              <a:t>IC enabling only according to the information in the previously decoded slice </a:t>
            </a:r>
          </a:p>
          <a:p>
            <a:pPr lvl="1"/>
            <a:r>
              <a:rPr lang="en-US" dirty="0" smtClean="0"/>
              <a:t>No access of the samples of the current picture and the inter-view reference picture.</a:t>
            </a:r>
          </a:p>
          <a:p>
            <a:pPr lvl="1"/>
            <a:r>
              <a:rPr lang="en-US" dirty="0" smtClean="0"/>
              <a:t>The latency is significantly reduced from one-picture latency to </a:t>
            </a:r>
            <a:r>
              <a:rPr lang="en-US" dirty="0" smtClean="0">
                <a:solidFill>
                  <a:srgbClr val="00B0F0"/>
                </a:solidFill>
              </a:rPr>
              <a:t>only one comparison</a:t>
            </a:r>
          </a:p>
          <a:p>
            <a:pPr lvl="1"/>
            <a:r>
              <a:rPr lang="en-CA" dirty="0" smtClean="0"/>
              <a:t>No coding loss is observed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338638" y="6232525"/>
            <a:ext cx="463550" cy="404813"/>
          </a:xfrm>
        </p:spPr>
        <p:txBody>
          <a:bodyPr/>
          <a:lstStyle/>
          <a:p>
            <a:pPr>
              <a:defRPr/>
            </a:pPr>
            <a:fld id="{B78EEF4E-5E98-4FE8-8110-5B6887B07F40}" type="slidenum">
              <a:rPr lang="en-US" altLang="ja-JP" smtClean="0"/>
              <a:pPr>
                <a:defRPr/>
              </a:pPr>
              <a:t>2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33400" y="287338"/>
            <a:ext cx="8059738" cy="931862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en-US" altLang="zh-TW" dirty="0" smtClean="0"/>
              <a:t>HTM -10.0 encoder for IC encoding</a:t>
            </a:r>
            <a:endParaRPr lang="en-US" dirty="0"/>
          </a:p>
        </p:txBody>
      </p:sp>
      <p:sp>
        <p:nvSpPr>
          <p:cNvPr id="11267" name="内容占位符 2"/>
          <p:cNvSpPr>
            <a:spLocks noGrp="1"/>
          </p:cNvSpPr>
          <p:nvPr>
            <p:ph idx="1"/>
          </p:nvPr>
        </p:nvSpPr>
        <p:spPr>
          <a:xfrm>
            <a:off x="381000" y="1371600"/>
            <a:ext cx="8296275" cy="5029200"/>
          </a:xfrm>
        </p:spPr>
        <p:txBody>
          <a:bodyPr>
            <a:normAutofit lnSpcReduction="10000"/>
          </a:bodyPr>
          <a:lstStyle/>
          <a:p>
            <a:r>
              <a:rPr lang="en-US" altLang="zh-TW" sz="2800" dirty="0" smtClean="0"/>
              <a:t>1</a:t>
            </a:r>
            <a:r>
              <a:rPr lang="en-US" altLang="zh-TW" sz="2800" smtClean="0"/>
              <a:t>. Derive </a:t>
            </a:r>
            <a:r>
              <a:rPr lang="en-US" altLang="zh-TW" sz="2800" dirty="0" smtClean="0"/>
              <a:t>two histograms of samples over the current picture and the inter-view reference picture</a:t>
            </a:r>
            <a:r>
              <a:rPr lang="en-US" sz="2800" dirty="0" smtClean="0"/>
              <a:t> </a:t>
            </a:r>
          </a:p>
          <a:p>
            <a:r>
              <a:rPr lang="en-US" altLang="zh-TW" sz="2800" dirty="0" smtClean="0"/>
              <a:t>2. A summation of the absolute differences (SAD) between each entry of the two histograms is calculated</a:t>
            </a:r>
          </a:p>
          <a:p>
            <a:r>
              <a:rPr lang="en-US" altLang="zh-TW" sz="2800" dirty="0" smtClean="0"/>
              <a:t>3. If the SAD is larger than a predefined threshold, IC is enabled for coding current slice. Otherwise, IC is disabled for coding current slice.</a:t>
            </a:r>
            <a:r>
              <a:rPr lang="en-US" sz="2400" dirty="0" smtClean="0"/>
              <a:t> </a:t>
            </a:r>
          </a:p>
          <a:p>
            <a:r>
              <a:rPr lang="en-US" altLang="zh-TW" sz="2800" dirty="0" smtClean="0"/>
              <a:t>The current IC encoding scheme introduces one-picture processing latency and is not acceptable for the low-delay applications</a:t>
            </a:r>
            <a:endParaRPr lang="en-US" sz="2800" dirty="0" smtClean="0"/>
          </a:p>
          <a:p>
            <a:pPr lvl="1">
              <a:buFontTx/>
              <a:buNone/>
            </a:pPr>
            <a:endParaRPr lang="en-US" sz="2400" dirty="0" smtClean="0"/>
          </a:p>
          <a:p>
            <a:pPr lvl="1"/>
            <a:endParaRPr lang="en-US" sz="2400" dirty="0" smtClean="0"/>
          </a:p>
          <a:p>
            <a:pPr lvl="1"/>
            <a:endParaRPr lang="en-US" sz="2400" dirty="0" smtClean="0"/>
          </a:p>
        </p:txBody>
      </p:sp>
      <p:sp>
        <p:nvSpPr>
          <p:cNvPr id="12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338638" y="6232525"/>
            <a:ext cx="463550" cy="404813"/>
          </a:xfrm>
        </p:spPr>
        <p:txBody>
          <a:bodyPr/>
          <a:lstStyle/>
          <a:p>
            <a:pPr>
              <a:defRPr/>
            </a:pPr>
            <a:fld id="{B78EEF4E-5E98-4FE8-8110-5B6887B07F40}" type="slidenum">
              <a:rPr lang="en-US" altLang="ja-JP" smtClean="0"/>
              <a:pPr>
                <a:defRPr/>
              </a:pPr>
              <a:t>3</a:t>
            </a:fld>
            <a:endParaRPr lang="en-US" altLang="ja-JP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33400" y="287338"/>
            <a:ext cx="8059738" cy="931862"/>
          </a:xfrm>
        </p:spPr>
        <p:txBody>
          <a:bodyPr>
            <a:noAutofit/>
          </a:bodyPr>
          <a:lstStyle/>
          <a:p>
            <a:pPr>
              <a:defRPr/>
            </a:pPr>
            <a:r>
              <a:rPr lang="en-US" altLang="zh-TW" sz="4000" dirty="0" smtClean="0"/>
              <a:t>Proposed Low-latency Encoding for IC</a:t>
            </a:r>
            <a:endParaRPr lang="en-US" sz="4000" dirty="0"/>
          </a:p>
        </p:txBody>
      </p:sp>
      <p:sp>
        <p:nvSpPr>
          <p:cNvPr id="12291" name="内容占位符 2"/>
          <p:cNvSpPr>
            <a:spLocks noGrp="1"/>
          </p:cNvSpPr>
          <p:nvPr>
            <p:ph idx="1"/>
          </p:nvPr>
        </p:nvSpPr>
        <p:spPr>
          <a:xfrm>
            <a:off x="381000" y="1371600"/>
            <a:ext cx="8296275" cy="5029200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When the CU-level IC enabling ratio of the previously decoded slice is larger than a threshold, IC is enabled for coding current slice; otherwise IC is disabled for coding current slice. </a:t>
            </a:r>
          </a:p>
          <a:p>
            <a:pPr lvl="1"/>
            <a:r>
              <a:rPr lang="en-US" dirty="0" smtClean="0"/>
              <a:t>The previously decoded slice is selected as the one with lower temporal layer ID than current slice. </a:t>
            </a:r>
          </a:p>
          <a:p>
            <a:r>
              <a:rPr lang="en-CA" dirty="0" smtClean="0"/>
              <a:t>No overall BD-rate increase with low-latency IC encoding</a:t>
            </a:r>
          </a:p>
          <a:p>
            <a:pPr lvl="1"/>
            <a:r>
              <a:rPr lang="en-US" altLang="zh-TW" dirty="0" smtClean="0"/>
              <a:t>The CU-level IC enabling ratio of previously decoded slice is already available when coding current slice.</a:t>
            </a:r>
            <a:endParaRPr lang="en-CA" dirty="0" smtClean="0"/>
          </a:p>
          <a:p>
            <a:pPr lvl="1"/>
            <a:endParaRPr lang="en-CA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338638" y="6232525"/>
            <a:ext cx="463550" cy="404813"/>
          </a:xfrm>
        </p:spPr>
        <p:txBody>
          <a:bodyPr/>
          <a:lstStyle/>
          <a:p>
            <a:pPr>
              <a:defRPr/>
            </a:pPr>
            <a:fld id="{B78EEF4E-5E98-4FE8-8110-5B6887B07F40}" type="slidenum">
              <a:rPr lang="en-US" altLang="ja-JP" smtClean="0"/>
              <a:pPr>
                <a:defRPr/>
              </a:pPr>
              <a:t>4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Simulation Results</a:t>
            </a:r>
          </a:p>
        </p:txBody>
      </p:sp>
      <p:sp>
        <p:nvSpPr>
          <p:cNvPr id="1843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 smtClean="0">
                <a:solidFill>
                  <a:schemeClr val="tx1"/>
                </a:solidFill>
              </a:rPr>
              <a:t>Anchor : HTM-10.0r1</a:t>
            </a:r>
          </a:p>
          <a:p>
            <a:r>
              <a:rPr lang="en-US" altLang="zh-TW" dirty="0" smtClean="0">
                <a:solidFill>
                  <a:schemeClr val="tx1"/>
                </a:solidFill>
              </a:rPr>
              <a:t>Test : HTM-10.0r1 with the proposed low-latency IC encoding</a:t>
            </a:r>
          </a:p>
          <a:p>
            <a:pPr marL="342900" lvl="1" indent="-342900">
              <a:spcBef>
                <a:spcPct val="50000"/>
              </a:spcBef>
              <a:buClr>
                <a:srgbClr val="ED6D00"/>
              </a:buClr>
              <a:buFont typeface="Arial" charset="0"/>
              <a:buChar char="▪"/>
            </a:pPr>
            <a:endParaRPr lang="en-US" altLang="zh-TW" dirty="0" smtClean="0"/>
          </a:p>
          <a:p>
            <a:pPr marL="342900" lvl="1" indent="-342900">
              <a:spcBef>
                <a:spcPct val="50000"/>
              </a:spcBef>
              <a:buClr>
                <a:srgbClr val="ED6D00"/>
              </a:buClr>
              <a:buFont typeface="Arial" charset="0"/>
              <a:buChar char="▪"/>
            </a:pPr>
            <a:endParaRPr lang="en-US" altLang="zh-TW" dirty="0" smtClean="0"/>
          </a:p>
          <a:p>
            <a:pPr marL="342900" lvl="1" indent="-342900">
              <a:spcBef>
                <a:spcPct val="50000"/>
              </a:spcBef>
              <a:buClr>
                <a:srgbClr val="ED6D00"/>
              </a:buClr>
              <a:buFont typeface="Arial" charset="0"/>
              <a:buChar char="▪"/>
            </a:pPr>
            <a:endParaRPr lang="en-US" altLang="zh-TW" dirty="0" smtClean="0"/>
          </a:p>
          <a:p>
            <a:pPr marL="342900" lvl="1" indent="-342900">
              <a:spcBef>
                <a:spcPct val="50000"/>
              </a:spcBef>
              <a:buClr>
                <a:srgbClr val="ED6D00"/>
              </a:buClr>
              <a:buFont typeface="Arial" charset="0"/>
              <a:buChar char="▪"/>
            </a:pPr>
            <a:endParaRPr lang="en-US" altLang="zh-TW" dirty="0" smtClean="0"/>
          </a:p>
          <a:p>
            <a:pPr marL="342900" lvl="1" indent="-342900">
              <a:spcBef>
                <a:spcPct val="50000"/>
              </a:spcBef>
              <a:buClr>
                <a:srgbClr val="ED6D00"/>
              </a:buClr>
              <a:buFont typeface="Arial" charset="0"/>
              <a:buChar char="▪"/>
            </a:pPr>
            <a:endParaRPr lang="en-US" altLang="zh-TW" dirty="0" smtClean="0"/>
          </a:p>
          <a:p>
            <a:pPr marL="342900" lvl="1" indent="-342900">
              <a:spcBef>
                <a:spcPct val="50000"/>
              </a:spcBef>
              <a:buClr>
                <a:srgbClr val="ED6D00"/>
              </a:buClr>
              <a:buFont typeface="Arial" charset="0"/>
              <a:buChar char="▪"/>
            </a:pPr>
            <a:endParaRPr lang="en-US" altLang="zh-TW" dirty="0" smtClean="0"/>
          </a:p>
          <a:p>
            <a:endParaRPr lang="en-US" altLang="zh-TW" dirty="0" smtClean="0">
              <a:solidFill>
                <a:schemeClr val="tx1"/>
              </a:solidFill>
            </a:endParaRPr>
          </a:p>
          <a:p>
            <a:pPr lvl="1"/>
            <a:endParaRPr lang="en-US" altLang="zh-TW" dirty="0" smtClean="0"/>
          </a:p>
          <a:p>
            <a:pPr lvl="1"/>
            <a:endParaRPr lang="en-US" altLang="zh-TW" dirty="0" smtClean="0"/>
          </a:p>
          <a:p>
            <a:pPr lvl="1"/>
            <a:endParaRPr lang="en-US" altLang="zh-TW" dirty="0" smtClean="0"/>
          </a:p>
          <a:p>
            <a:pPr lvl="1"/>
            <a:endParaRPr lang="en-US" altLang="zh-TW" dirty="0" smtClean="0"/>
          </a:p>
          <a:p>
            <a:pPr lvl="1"/>
            <a:endParaRPr lang="en-US" altLang="zh-TW" dirty="0" smtClean="0"/>
          </a:p>
          <a:p>
            <a:pPr lvl="1"/>
            <a:endParaRPr lang="en-US" altLang="zh-TW" dirty="0" smtClean="0"/>
          </a:p>
          <a:p>
            <a:pPr lvl="1"/>
            <a:endParaRPr lang="en-US" altLang="zh-TW" dirty="0" smtClean="0"/>
          </a:p>
          <a:p>
            <a:pPr lvl="1"/>
            <a:endParaRPr lang="en-US" altLang="zh-TW" dirty="0" smtClean="0"/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en-US" altLang="zh-TW"/>
          </a:p>
        </p:txBody>
      </p:sp>
      <p:sp>
        <p:nvSpPr>
          <p:cNvPr id="9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338638" y="6232525"/>
            <a:ext cx="463550" cy="404813"/>
          </a:xfrm>
        </p:spPr>
        <p:txBody>
          <a:bodyPr/>
          <a:lstStyle/>
          <a:p>
            <a:pPr>
              <a:defRPr/>
            </a:pPr>
            <a:fld id="{B78EEF4E-5E98-4FE8-8110-5B6887B07F40}" type="slidenum">
              <a:rPr lang="en-US" altLang="ja-JP" smtClean="0"/>
              <a:pPr>
                <a:defRPr/>
              </a:pPr>
              <a:t>5</a:t>
            </a:fld>
            <a:endParaRPr lang="en-US" altLang="ja-JP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862013" y="3460204"/>
            <a:ext cx="7419975" cy="2705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33400" y="287338"/>
            <a:ext cx="8059738" cy="931862"/>
          </a:xfrm>
        </p:spPr>
        <p:txBody>
          <a:bodyPr/>
          <a:lstStyle/>
          <a:p>
            <a:pPr>
              <a:defRPr/>
            </a:pPr>
            <a:r>
              <a:rPr lang="en-US" dirty="0" smtClean="0"/>
              <a:t>Conclusions</a:t>
            </a:r>
            <a:endParaRPr lang="en-US" dirty="0"/>
          </a:p>
        </p:txBody>
      </p:sp>
      <p:sp>
        <p:nvSpPr>
          <p:cNvPr id="12291" name="内容占位符 2"/>
          <p:cNvSpPr>
            <a:spLocks noGrp="1"/>
          </p:cNvSpPr>
          <p:nvPr>
            <p:ph idx="1"/>
          </p:nvPr>
        </p:nvSpPr>
        <p:spPr>
          <a:xfrm>
            <a:off x="381000" y="1371600"/>
            <a:ext cx="8296275" cy="5029200"/>
          </a:xfrm>
        </p:spPr>
        <p:txBody>
          <a:bodyPr>
            <a:normAutofit/>
          </a:bodyPr>
          <a:lstStyle/>
          <a:p>
            <a:r>
              <a:rPr lang="en-US" dirty="0" smtClean="0"/>
              <a:t>A low-latency encoding scheme is proposed for illumination compensation (IC). </a:t>
            </a:r>
          </a:p>
          <a:p>
            <a:r>
              <a:rPr lang="en-US" dirty="0" smtClean="0"/>
              <a:t>It is proposed to decide the slice-level IC flag only depending on the information of previously decoded slice. </a:t>
            </a:r>
          </a:p>
          <a:p>
            <a:r>
              <a:rPr lang="en-US" dirty="0" smtClean="0">
                <a:solidFill>
                  <a:srgbClr val="00B0F0"/>
                </a:solidFill>
              </a:rPr>
              <a:t>No coding loss </a:t>
            </a:r>
            <a:r>
              <a:rPr lang="en-US" dirty="0" smtClean="0"/>
              <a:t>while the slice-level IC enabling could be determined </a:t>
            </a:r>
            <a:r>
              <a:rPr lang="en-US" dirty="0" smtClean="0">
                <a:solidFill>
                  <a:srgbClr val="00B0F0"/>
                </a:solidFill>
              </a:rPr>
              <a:t>with low latency</a:t>
            </a:r>
          </a:p>
          <a:p>
            <a:r>
              <a:rPr lang="en-US" dirty="0" smtClean="0"/>
              <a:t>Recommend to adopt the proposed low-latency IC encoding algorithm into HTM</a:t>
            </a:r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338638" y="6232525"/>
            <a:ext cx="463550" cy="404813"/>
          </a:xfrm>
        </p:spPr>
        <p:txBody>
          <a:bodyPr/>
          <a:lstStyle/>
          <a:p>
            <a:pPr>
              <a:defRPr/>
            </a:pPr>
            <a:fld id="{B78EEF4E-5E98-4FE8-8110-5B6887B07F40}" type="slidenum">
              <a:rPr lang="en-US" altLang="ja-JP" smtClean="0"/>
              <a:pPr>
                <a:defRPr/>
              </a:pPr>
              <a:t>6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ediaTek-Confidential_B">
  <a:themeElements>
    <a:clrScheme name="MediaTek Color Palette">
      <a:dk1>
        <a:srgbClr val="353630"/>
      </a:dk1>
      <a:lt1>
        <a:sysClr val="window" lastClr="FFFFFF"/>
      </a:lt1>
      <a:dk2>
        <a:srgbClr val="999A94"/>
      </a:dk2>
      <a:lt2>
        <a:srgbClr val="F0F0F0"/>
      </a:lt2>
      <a:accent1>
        <a:srgbClr val="F3821E"/>
      </a:accent1>
      <a:accent2>
        <a:srgbClr val="00A1DE"/>
      </a:accent2>
      <a:accent3>
        <a:srgbClr val="69BE28"/>
      </a:accent3>
      <a:accent4>
        <a:srgbClr val="D71F85"/>
      </a:accent4>
      <a:accent5>
        <a:srgbClr val="FED100"/>
      </a:accent5>
      <a:accent6>
        <a:srgbClr val="98DBFF"/>
      </a:accent6>
      <a:hlink>
        <a:srgbClr val="000000"/>
      </a:hlink>
      <a:folHlink>
        <a:srgbClr val="5A5A5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10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MediaTek Color Palette">
      <a:dk1>
        <a:srgbClr val="353630"/>
      </a:dk1>
      <a:lt1>
        <a:sysClr val="window" lastClr="FFFFFF"/>
      </a:lt1>
      <a:dk2>
        <a:srgbClr val="999A94"/>
      </a:dk2>
      <a:lt2>
        <a:srgbClr val="F0F0F0"/>
      </a:lt2>
      <a:accent1>
        <a:srgbClr val="F3821E"/>
      </a:accent1>
      <a:accent2>
        <a:srgbClr val="00A1DE"/>
      </a:accent2>
      <a:accent3>
        <a:srgbClr val="69BE28"/>
      </a:accent3>
      <a:accent4>
        <a:srgbClr val="D71F85"/>
      </a:accent4>
      <a:accent5>
        <a:srgbClr val="FED100"/>
      </a:accent5>
      <a:accent6>
        <a:srgbClr val="98DBFF"/>
      </a:accent6>
      <a:hlink>
        <a:srgbClr val="000000"/>
      </a:hlink>
      <a:folHlink>
        <a:srgbClr val="5A5A5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MediaTek">
  <a:themeElements>
    <a:clrScheme name="MediaTek Color Palette">
      <a:dk1>
        <a:srgbClr val="353630"/>
      </a:dk1>
      <a:lt1>
        <a:sysClr val="window" lastClr="FFFFFF"/>
      </a:lt1>
      <a:dk2>
        <a:srgbClr val="999A94"/>
      </a:dk2>
      <a:lt2>
        <a:srgbClr val="F0F0F0"/>
      </a:lt2>
      <a:accent1>
        <a:srgbClr val="F3821E"/>
      </a:accent1>
      <a:accent2>
        <a:srgbClr val="00A1DE"/>
      </a:accent2>
      <a:accent3>
        <a:srgbClr val="69BE28"/>
      </a:accent3>
      <a:accent4>
        <a:srgbClr val="D71F85"/>
      </a:accent4>
      <a:accent5>
        <a:srgbClr val="FED100"/>
      </a:accent5>
      <a:accent6>
        <a:srgbClr val="98DBFF"/>
      </a:accent6>
      <a:hlink>
        <a:srgbClr val="000000"/>
      </a:hlink>
      <a:folHlink>
        <a:srgbClr val="5A5A5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1_Custom Design">
  <a:themeElements>
    <a:clrScheme name="MediaTek Color Palette">
      <a:dk1>
        <a:srgbClr val="353630"/>
      </a:dk1>
      <a:lt1>
        <a:sysClr val="window" lastClr="FFFFFF"/>
      </a:lt1>
      <a:dk2>
        <a:srgbClr val="999A94"/>
      </a:dk2>
      <a:lt2>
        <a:srgbClr val="F0F0F0"/>
      </a:lt2>
      <a:accent1>
        <a:srgbClr val="F3821E"/>
      </a:accent1>
      <a:accent2>
        <a:srgbClr val="00A1DE"/>
      </a:accent2>
      <a:accent3>
        <a:srgbClr val="69BE28"/>
      </a:accent3>
      <a:accent4>
        <a:srgbClr val="D71F85"/>
      </a:accent4>
      <a:accent5>
        <a:srgbClr val="FED100"/>
      </a:accent5>
      <a:accent6>
        <a:srgbClr val="98DBFF"/>
      </a:accent6>
      <a:hlink>
        <a:srgbClr val="000000"/>
      </a:hlink>
      <a:folHlink>
        <a:srgbClr val="5A5A5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5.xml><?xml version="1.0" encoding="utf-8"?>
<a:theme xmlns:a="http://schemas.openxmlformats.org/drawingml/2006/main" name="1_MediaTek">
  <a:themeElements>
    <a:clrScheme name="MediaTek Color Palette">
      <a:dk1>
        <a:srgbClr val="353630"/>
      </a:dk1>
      <a:lt1>
        <a:sysClr val="window" lastClr="FFFFFF"/>
      </a:lt1>
      <a:dk2>
        <a:srgbClr val="999A94"/>
      </a:dk2>
      <a:lt2>
        <a:srgbClr val="F0F0F0"/>
      </a:lt2>
      <a:accent1>
        <a:srgbClr val="F3821E"/>
      </a:accent1>
      <a:accent2>
        <a:srgbClr val="00A1DE"/>
      </a:accent2>
      <a:accent3>
        <a:srgbClr val="69BE28"/>
      </a:accent3>
      <a:accent4>
        <a:srgbClr val="D71F85"/>
      </a:accent4>
      <a:accent5>
        <a:srgbClr val="FED100"/>
      </a:accent5>
      <a:accent6>
        <a:srgbClr val="98DBFF"/>
      </a:accent6>
      <a:hlink>
        <a:srgbClr val="000000"/>
      </a:hlink>
      <a:folHlink>
        <a:srgbClr val="5A5A5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6.xml><?xml version="1.0" encoding="utf-8"?>
<a:theme xmlns:a="http://schemas.openxmlformats.org/drawingml/2006/main" name="2_Custom Design">
  <a:themeElements>
    <a:clrScheme name="MediaTek Color Palette">
      <a:dk1>
        <a:srgbClr val="353630"/>
      </a:dk1>
      <a:lt1>
        <a:sysClr val="window" lastClr="FFFFFF"/>
      </a:lt1>
      <a:dk2>
        <a:srgbClr val="999A94"/>
      </a:dk2>
      <a:lt2>
        <a:srgbClr val="F0F0F0"/>
      </a:lt2>
      <a:accent1>
        <a:srgbClr val="F3821E"/>
      </a:accent1>
      <a:accent2>
        <a:srgbClr val="00A1DE"/>
      </a:accent2>
      <a:accent3>
        <a:srgbClr val="69BE28"/>
      </a:accent3>
      <a:accent4>
        <a:srgbClr val="D71F85"/>
      </a:accent4>
      <a:accent5>
        <a:srgbClr val="FED100"/>
      </a:accent5>
      <a:accent6>
        <a:srgbClr val="98DBFF"/>
      </a:accent6>
      <a:hlink>
        <a:srgbClr val="000000"/>
      </a:hlink>
      <a:folHlink>
        <a:srgbClr val="5A5A5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7.xml><?xml version="1.0" encoding="utf-8"?>
<a:theme xmlns:a="http://schemas.openxmlformats.org/drawingml/2006/main" name="MediaTek-Confidential_A">
  <a:themeElements>
    <a:clrScheme name="MediaTek Color Palette">
      <a:dk1>
        <a:srgbClr val="353630"/>
      </a:dk1>
      <a:lt1>
        <a:sysClr val="window" lastClr="FFFFFF"/>
      </a:lt1>
      <a:dk2>
        <a:srgbClr val="999A94"/>
      </a:dk2>
      <a:lt2>
        <a:srgbClr val="F0F0F0"/>
      </a:lt2>
      <a:accent1>
        <a:srgbClr val="F3821E"/>
      </a:accent1>
      <a:accent2>
        <a:srgbClr val="00A1DE"/>
      </a:accent2>
      <a:accent3>
        <a:srgbClr val="69BE28"/>
      </a:accent3>
      <a:accent4>
        <a:srgbClr val="D71F85"/>
      </a:accent4>
      <a:accent5>
        <a:srgbClr val="FED100"/>
      </a:accent5>
      <a:accent6>
        <a:srgbClr val="98DBFF"/>
      </a:accent6>
      <a:hlink>
        <a:srgbClr val="000000"/>
      </a:hlink>
      <a:folHlink>
        <a:srgbClr val="5A5A5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8.xml><?xml version="1.0" encoding="utf-8"?>
<a:theme xmlns:a="http://schemas.openxmlformats.org/drawingml/2006/main" name="3_Custom Design">
  <a:themeElements>
    <a:clrScheme name="MediaTek Color Palette">
      <a:dk1>
        <a:srgbClr val="353630"/>
      </a:dk1>
      <a:lt1>
        <a:sysClr val="window" lastClr="FFFFFF"/>
      </a:lt1>
      <a:dk2>
        <a:srgbClr val="999A94"/>
      </a:dk2>
      <a:lt2>
        <a:srgbClr val="F0F0F0"/>
      </a:lt2>
      <a:accent1>
        <a:srgbClr val="F3821E"/>
      </a:accent1>
      <a:accent2>
        <a:srgbClr val="00A1DE"/>
      </a:accent2>
      <a:accent3>
        <a:srgbClr val="69BE28"/>
      </a:accent3>
      <a:accent4>
        <a:srgbClr val="D71F85"/>
      </a:accent4>
      <a:accent5>
        <a:srgbClr val="FED100"/>
      </a:accent5>
      <a:accent6>
        <a:srgbClr val="98DBFF"/>
      </a:accent6>
      <a:hlink>
        <a:srgbClr val="000000"/>
      </a:hlink>
      <a:folHlink>
        <a:srgbClr val="5A5A5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9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MediaTek-Confidential_B</Template>
  <TotalTime>176</TotalTime>
  <Words>371</Words>
  <Application>Microsoft Office PowerPoint</Application>
  <PresentationFormat>On-screen Show (4:3)</PresentationFormat>
  <Paragraphs>56</Paragraphs>
  <Slides>6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8</vt:i4>
      </vt:variant>
      <vt:variant>
        <vt:lpstr>Slide Titles</vt:lpstr>
      </vt:variant>
      <vt:variant>
        <vt:i4>6</vt:i4>
      </vt:variant>
    </vt:vector>
  </HeadingPairs>
  <TitlesOfParts>
    <vt:vector size="14" baseType="lpstr">
      <vt:lpstr>MediaTek-Confidential_B</vt:lpstr>
      <vt:lpstr>Custom Design</vt:lpstr>
      <vt:lpstr>MediaTek</vt:lpstr>
      <vt:lpstr>1_Custom Design</vt:lpstr>
      <vt:lpstr>1_MediaTek</vt:lpstr>
      <vt:lpstr>2_Custom Design</vt:lpstr>
      <vt:lpstr>MediaTek-Confidential_A</vt:lpstr>
      <vt:lpstr>3_Custom Design</vt:lpstr>
      <vt:lpstr>Low-latency illumination compensation (IC) encoding algorithm</vt:lpstr>
      <vt:lpstr>Overall Summary</vt:lpstr>
      <vt:lpstr>HTM -10.0 encoder for IC encoding</vt:lpstr>
      <vt:lpstr>Proposed Low-latency Encoding for IC</vt:lpstr>
      <vt:lpstr>Simulation Results</vt:lpstr>
      <vt:lpstr>Conclusions</vt:lpstr>
    </vt:vector>
  </TitlesOfParts>
  <Company>MediaTek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Title (Confidential A)</dc:title>
  <dc:creator>yuwen</dc:creator>
  <cp:lastModifiedBy>MTK03795</cp:lastModifiedBy>
  <cp:revision>85</cp:revision>
  <dcterms:created xsi:type="dcterms:W3CDTF">2014-03-11T04:25:26Z</dcterms:created>
  <dcterms:modified xsi:type="dcterms:W3CDTF">2014-03-29T05:35:04Z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AdHocReviewCycleID">
    <vt:i4>-1701226681</vt:i4>
  </property>
  <property fmtid="{D5CDD505-2E9C-101B-9397-08002B2CF9AE}" pid="3" name="_NewReviewCycle">
    <vt:lpwstr/>
  </property>
  <property fmtid="{D5CDD505-2E9C-101B-9397-08002B2CF9AE}" pid="4" name="_EmailSubject">
    <vt:lpwstr>New PowerPoint Templates</vt:lpwstr>
  </property>
  <property fmtid="{D5CDD505-2E9C-101B-9397-08002B2CF9AE}" pid="5" name="_AuthorEmail">
    <vt:lpwstr>yuwen.huang@mediatek.com</vt:lpwstr>
  </property>
  <property fmtid="{D5CDD505-2E9C-101B-9397-08002B2CF9AE}" pid="6" name="_AuthorEmailDisplayName">
    <vt:lpwstr>YW Huang (黃毓文)</vt:lpwstr>
  </property>
  <property fmtid="{D5CDD505-2E9C-101B-9397-08002B2CF9AE}" pid="7" name="_PreviousAdHocReviewCycleID">
    <vt:i4>2140999986</vt:i4>
  </property>
</Properties>
</file>

<file path=docProps/thumbnail.jpeg>
</file>