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15"/>
  </p:notesMasterIdLst>
  <p:handoutMasterIdLst>
    <p:handoutMasterId r:id="rId16"/>
  </p:handoutMasterIdLst>
  <p:sldIdLst>
    <p:sldId id="267" r:id="rId9"/>
    <p:sldId id="284" r:id="rId10"/>
    <p:sldId id="286" r:id="rId11"/>
    <p:sldId id="287" r:id="rId12"/>
    <p:sldId id="288" r:id="rId13"/>
    <p:sldId id="293" r:id="rId14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2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7A76B8-AAEC-4E39-AB0B-9049C1A461CB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Rectangle 35"/>
          <p:cNvSpPr>
            <a:spLocks noChangeArrowheads="1"/>
          </p:cNvSpPr>
          <p:nvPr userDrawn="1"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JCT3V-H0084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5C164C1-8F7F-44DA-AC6D-3389D0793FE6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2014/3/28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Rectangle 35"/>
          <p:cNvSpPr>
            <a:spLocks noChangeArrowheads="1"/>
          </p:cNvSpPr>
          <p:nvPr userDrawn="1"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JCT3V-H0086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2014/3/28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Low-latency illumination compensation (IC) encoding algorithm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Yi-</a:t>
            </a:r>
            <a:r>
              <a:rPr lang="en-US" sz="2400" dirty="0" err="1" smtClean="0"/>
              <a:t>Wen</a:t>
            </a:r>
            <a:r>
              <a:rPr lang="en-US" sz="2400" dirty="0" smtClean="0"/>
              <a:t> Chen</a:t>
            </a:r>
            <a:r>
              <a:rPr lang="en-CA" sz="2400" dirty="0" smtClean="0"/>
              <a:t>, </a:t>
            </a:r>
            <a:r>
              <a:rPr lang="en-US" sz="2400" dirty="0" err="1" smtClean="0"/>
              <a:t>Jian</a:t>
            </a:r>
            <a:r>
              <a:rPr lang="en-US" sz="2400" dirty="0" smtClean="0"/>
              <a:t>-Liang Lin, Yu-</a:t>
            </a:r>
            <a:r>
              <a:rPr lang="en-US" sz="2400" dirty="0" err="1" smtClean="0"/>
              <a:t>Wen</a:t>
            </a:r>
            <a:r>
              <a:rPr lang="en-US" sz="2400" dirty="0" smtClean="0"/>
              <a:t> Huang, Shawmin Lei</a:t>
            </a:r>
            <a:endParaRPr lang="en-US" sz="24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4800601" y="5621338"/>
            <a:ext cx="40338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Presented by </a:t>
            </a:r>
            <a:r>
              <a:rPr lang="en-US" altLang="zh-TW" sz="1400" dirty="0" smtClean="0"/>
              <a:t>Yi-</a:t>
            </a:r>
            <a:r>
              <a:rPr lang="en-US" altLang="zh-TW" sz="1400" dirty="0" err="1" smtClean="0"/>
              <a:t>Wen</a:t>
            </a:r>
            <a:r>
              <a:rPr lang="en-US" altLang="zh-TW" sz="1400" dirty="0" smtClean="0"/>
              <a:t> Chen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8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in </a:t>
            </a:r>
            <a:r>
              <a:rPr lang="en-CA" altLang="zh-TW" sz="1400" dirty="0" smtClean="0"/>
              <a:t>Valencia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sz="1400" dirty="0" smtClean="0"/>
              <a:t>29 Mar.–4 Apr. 2014</a:t>
            </a:r>
            <a:endParaRPr lang="en-US" altLang="zh-TW" sz="1400" dirty="0">
              <a:ea typeface="SimHei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>
            <a:normAutofit fontScale="92500" lnSpcReduction="20000"/>
          </a:bodyPr>
          <a:lstStyle/>
          <a:p>
            <a:r>
              <a:rPr lang="en-US" altLang="zh-TW" dirty="0" smtClean="0"/>
              <a:t>Current HTM encoder introduces </a:t>
            </a:r>
            <a:r>
              <a:rPr lang="en-US" altLang="zh-TW" dirty="0" smtClean="0">
                <a:solidFill>
                  <a:srgbClr val="FF0000"/>
                </a:solidFill>
              </a:rPr>
              <a:t>o</a:t>
            </a:r>
            <a:r>
              <a:rPr lang="en-US" dirty="0" smtClean="0">
                <a:solidFill>
                  <a:srgbClr val="FF0000"/>
                </a:solidFill>
              </a:rPr>
              <a:t>ne-picture processing latency</a:t>
            </a:r>
            <a:r>
              <a:rPr lang="en-US" dirty="0" smtClean="0"/>
              <a:t> to decide whether the IC is enabled for coding current slice</a:t>
            </a:r>
          </a:p>
          <a:p>
            <a:pPr lvl="1"/>
            <a:r>
              <a:rPr lang="en-US" altLang="zh-TW" dirty="0" smtClean="0"/>
              <a:t>Need to access the samples of the current picture and the inter-view reference picture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Propose to </a:t>
            </a:r>
            <a:r>
              <a:rPr lang="en-US" smtClean="0"/>
              <a:t>decide slice </a:t>
            </a:r>
            <a:r>
              <a:rPr lang="en-US" dirty="0" smtClean="0"/>
              <a:t>IC enabling only according to the information in the previously decoded slice </a:t>
            </a:r>
          </a:p>
          <a:p>
            <a:pPr lvl="1"/>
            <a:r>
              <a:rPr lang="en-US" dirty="0" smtClean="0"/>
              <a:t>No access of the samples of the current picture and the inter-view reference picture.</a:t>
            </a:r>
          </a:p>
          <a:p>
            <a:pPr lvl="1"/>
            <a:r>
              <a:rPr lang="en-US" dirty="0" smtClean="0"/>
              <a:t>The latency is significantly reduced from one-picture latency to </a:t>
            </a:r>
            <a:r>
              <a:rPr lang="en-US" dirty="0" smtClean="0">
                <a:solidFill>
                  <a:srgbClr val="00B0F0"/>
                </a:solidFill>
              </a:rPr>
              <a:t>only one comparison</a:t>
            </a:r>
          </a:p>
          <a:p>
            <a:pPr lvl="1"/>
            <a:r>
              <a:rPr lang="en-CA" dirty="0" smtClean="0"/>
              <a:t>No coding loss is observed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altLang="zh-TW" dirty="0" smtClean="0"/>
              <a:t>HTM -10.0 encoder for IC encoding</a:t>
            </a:r>
            <a:endParaRPr lang="en-US" dirty="0"/>
          </a:p>
        </p:txBody>
      </p:sp>
      <p:sp>
        <p:nvSpPr>
          <p:cNvPr id="11267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>
            <a:normAutofit lnSpcReduction="10000"/>
          </a:bodyPr>
          <a:lstStyle/>
          <a:p>
            <a:r>
              <a:rPr lang="en-US" altLang="zh-TW" sz="2800" dirty="0" smtClean="0"/>
              <a:t>1</a:t>
            </a:r>
            <a:r>
              <a:rPr lang="en-US" altLang="zh-TW" sz="2800" smtClean="0"/>
              <a:t>. Derive </a:t>
            </a:r>
            <a:r>
              <a:rPr lang="en-US" altLang="zh-TW" sz="2800" dirty="0" smtClean="0"/>
              <a:t>two histograms of samples over the current picture and the inter-view reference picture</a:t>
            </a:r>
            <a:r>
              <a:rPr lang="en-US" sz="2800" dirty="0" smtClean="0"/>
              <a:t> </a:t>
            </a:r>
          </a:p>
          <a:p>
            <a:r>
              <a:rPr lang="en-US" altLang="zh-TW" sz="2800" dirty="0" smtClean="0"/>
              <a:t>2. A summation of the absolute differences (SAD) between each entry of the two histograms is calculated</a:t>
            </a:r>
          </a:p>
          <a:p>
            <a:r>
              <a:rPr lang="en-US" altLang="zh-TW" sz="2800" dirty="0" smtClean="0"/>
              <a:t>3. If the SAD is larger than a predefined threshold, IC is enabled for coding current slice. Otherwise, IC is disabled for coding current slice.</a:t>
            </a:r>
            <a:r>
              <a:rPr lang="en-US" sz="2400" dirty="0" smtClean="0"/>
              <a:t> </a:t>
            </a:r>
          </a:p>
          <a:p>
            <a:r>
              <a:rPr lang="en-US" altLang="zh-TW" sz="2800" dirty="0" smtClean="0"/>
              <a:t>The current IC encoding scheme introduces one-picture processing latency and is not acceptable for the low-delay applications</a:t>
            </a:r>
            <a:endParaRPr lang="en-US" sz="2800" dirty="0" smtClean="0"/>
          </a:p>
          <a:p>
            <a:pPr lvl="1">
              <a:buFontTx/>
              <a:buNone/>
            </a:pPr>
            <a:endParaRPr lang="en-US" sz="2400" dirty="0" smtClean="0"/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altLang="zh-TW" sz="4000" dirty="0" smtClean="0"/>
              <a:t>Proposed Low-latency Encoding for IC</a:t>
            </a:r>
            <a:endParaRPr lang="en-US" sz="4000" dirty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When the CU-level IC enabling ratio of the previously decoded slice is larger than a threshold, IC is enabled for coding current slice; otherwise IC is disabled for coding current slice. </a:t>
            </a:r>
          </a:p>
          <a:p>
            <a:pPr lvl="1"/>
            <a:r>
              <a:rPr lang="en-US" dirty="0" smtClean="0"/>
              <a:t>The previously decoded slice is selected as the one with lower temporal layer ID than current slice. </a:t>
            </a:r>
          </a:p>
          <a:p>
            <a:r>
              <a:rPr lang="en-CA" dirty="0" smtClean="0"/>
              <a:t>No overall BD-rate increase with low-latency IC encoding</a:t>
            </a:r>
          </a:p>
          <a:p>
            <a:pPr lvl="1"/>
            <a:r>
              <a:rPr lang="en-US" altLang="zh-TW" dirty="0" smtClean="0"/>
              <a:t>The CU-level IC enabling ratio of previously decoded slice is already available when coding current slice.</a:t>
            </a:r>
            <a:endParaRPr lang="en-CA" dirty="0" smtClean="0"/>
          </a:p>
          <a:p>
            <a:pPr lvl="1"/>
            <a:endParaRPr lang="en-CA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HTM-10.0r1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HTM-10.0r1 with the proposed low-latency IC encoding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013" y="3460204"/>
            <a:ext cx="741997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A low-latency encoding scheme is proposed for illumination compensation (IC). </a:t>
            </a:r>
          </a:p>
          <a:p>
            <a:r>
              <a:rPr lang="en-US" dirty="0" smtClean="0"/>
              <a:t>It is proposed to decide the slice-level IC flag only depending on the information of previously decoded slice. 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No coding loss </a:t>
            </a:r>
            <a:r>
              <a:rPr lang="en-US" dirty="0" smtClean="0"/>
              <a:t>while the slice-level IC enabling could be determined </a:t>
            </a:r>
            <a:r>
              <a:rPr lang="en-US" dirty="0" smtClean="0">
                <a:solidFill>
                  <a:srgbClr val="00B0F0"/>
                </a:solidFill>
              </a:rPr>
              <a:t>with low latency</a:t>
            </a:r>
          </a:p>
          <a:p>
            <a:r>
              <a:rPr lang="en-US" dirty="0" smtClean="0"/>
              <a:t>Recommend to adopt the proposed low-latency IC encoding algorithm into HTM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176</TotalTime>
  <Words>371</Words>
  <Application>Microsoft Office PowerPoint</Application>
  <PresentationFormat>On-screen Show (4:3)</PresentationFormat>
  <Paragraphs>56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Low-latency illumination compensation (IC) encoding algorithm</vt:lpstr>
      <vt:lpstr>Overall Summary</vt:lpstr>
      <vt:lpstr>HTM -10.0 encoder for IC encoding</vt:lpstr>
      <vt:lpstr>Proposed Low-latency Encoding for IC</vt:lpstr>
      <vt:lpstr>Simulation Results</vt:lpstr>
      <vt:lpstr>Conclusions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MTK03795</cp:lastModifiedBy>
  <cp:revision>85</cp:revision>
  <dcterms:created xsi:type="dcterms:W3CDTF">2014-03-11T04:25:26Z</dcterms:created>
  <dcterms:modified xsi:type="dcterms:W3CDTF">2014-03-29T05:35:04Z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-1701226681</vt:i4>
  </property>
  <property fmtid="{D5CDD505-2E9C-101B-9397-08002B2CF9AE}" pid="3" name="_NewReviewCycle">
    <vt:lpwstr/>
  </property>
  <property fmtid="{D5CDD505-2E9C-101B-9397-08002B2CF9AE}" pid="4" name="_EmailSubject">
    <vt:lpwstr>New PowerPoint Templates</vt:lpwstr>
  </property>
  <property fmtid="{D5CDD505-2E9C-101B-9397-08002B2CF9AE}" pid="5" name="_AuthorEmail">
    <vt:lpwstr>yuwen.huang@mediatek.com</vt:lpwstr>
  </property>
  <property fmtid="{D5CDD505-2E9C-101B-9397-08002B2CF9AE}" pid="6" name="_AuthorEmailDisplayName">
    <vt:lpwstr>YW Huang (黃毓文)</vt:lpwstr>
  </property>
  <property fmtid="{D5CDD505-2E9C-101B-9397-08002B2CF9AE}" pid="7" name="_PreviousAdHocReviewCycleID">
    <vt:i4>2140999986</vt:i4>
  </property>
</Properties>
</file>