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67" r:id="rId9"/>
    <p:sldId id="299" r:id="rId10"/>
    <p:sldId id="298" r:id="rId11"/>
    <p:sldId id="286" r:id="rId12"/>
    <p:sldId id="287" r:id="rId13"/>
    <p:sldId id="288" r:id="rId14"/>
    <p:sldId id="289" r:id="rId15"/>
    <p:sldId id="290" r:id="rId16"/>
    <p:sldId id="291" r:id="rId17"/>
    <p:sldId id="293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2014/3/31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3D-AHG5: On complexity reduction of bi-prediction for advanced residual prediction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Yi-</a:t>
            </a:r>
            <a:r>
              <a:rPr lang="en-US" sz="2400" dirty="0" err="1" smtClean="0"/>
              <a:t>Wen</a:t>
            </a:r>
            <a:r>
              <a:rPr lang="en-US" sz="2400" dirty="0" smtClean="0"/>
              <a:t> Chen</a:t>
            </a:r>
            <a:r>
              <a:rPr lang="en-CA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-Liang Lin, Yu-</a:t>
            </a:r>
            <a:r>
              <a:rPr lang="en-US" sz="2400" dirty="0" err="1" smtClean="0"/>
              <a:t>Wen</a:t>
            </a:r>
            <a:r>
              <a:rPr lang="en-US" sz="2400" dirty="0" smtClean="0"/>
              <a:t> Huang, Shawmin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Valencia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29 Mar.–4 Apr.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Current ARP does not support </a:t>
            </a:r>
            <a:r>
              <a:rPr lang="en-US" dirty="0" smtClean="0">
                <a:solidFill>
                  <a:srgbClr val="0070C0"/>
                </a:solidFill>
              </a:rPr>
              <a:t>non-normative fast bi-prediction of identical motion</a:t>
            </a:r>
            <a:r>
              <a:rPr lang="en-US" dirty="0" smtClean="0"/>
              <a:t> due to the </a:t>
            </a:r>
            <a:r>
              <a:rPr lang="en-US" dirty="0" smtClean="0">
                <a:solidFill>
                  <a:srgbClr val="FF0000"/>
                </a:solidFill>
              </a:rPr>
              <a:t>unequal operations between </a:t>
            </a:r>
            <a:r>
              <a:rPr lang="en-US" dirty="0" err="1" smtClean="0">
                <a:solidFill>
                  <a:srgbClr val="FF0000"/>
                </a:solidFill>
              </a:rPr>
              <a:t>uni</a:t>
            </a:r>
            <a:r>
              <a:rPr lang="en-US" dirty="0" smtClean="0">
                <a:solidFill>
                  <a:srgbClr val="FF0000"/>
                </a:solidFill>
              </a:rPr>
              <a:t>-prediction and bi-prediction</a:t>
            </a:r>
            <a:endParaRPr lang="en-US" dirty="0" smtClean="0"/>
          </a:p>
          <a:p>
            <a:r>
              <a:rPr lang="en-US" dirty="0" smtClean="0"/>
              <a:t>Align the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for ARP</a:t>
            </a:r>
          </a:p>
          <a:p>
            <a:pPr lvl="1"/>
            <a:r>
              <a:rPr lang="en-US" dirty="0" smtClean="0"/>
              <a:t>Unify the clipping operations</a:t>
            </a:r>
          </a:p>
          <a:p>
            <a:pPr lvl="1"/>
            <a:r>
              <a:rPr lang="en-CA" dirty="0" smtClean="0"/>
              <a:t>Modify the selection of reference picture</a:t>
            </a:r>
            <a:endParaRPr lang="en-US" dirty="0" smtClean="0"/>
          </a:p>
          <a:p>
            <a:r>
              <a:rPr lang="en-US" dirty="0" smtClean="0"/>
              <a:t>With the proposed modifications, HTM encoder now would not generate non-confirming </a:t>
            </a:r>
            <a:r>
              <a:rPr lang="en-US" dirty="0" err="1" smtClean="0"/>
              <a:t>bitstreams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 (1)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Current HTM encoder generates non-confirming </a:t>
            </a:r>
            <a:r>
              <a:rPr lang="en-US" dirty="0" err="1" smtClean="0"/>
              <a:t>bitstreams</a:t>
            </a:r>
            <a:r>
              <a:rPr lang="en-US" dirty="0" smtClean="0"/>
              <a:t> due to the </a:t>
            </a:r>
            <a:r>
              <a:rPr lang="en-US" altLang="zh-TW" dirty="0" smtClean="0">
                <a:solidFill>
                  <a:srgbClr val="0070C0"/>
                </a:solidFill>
              </a:rPr>
              <a:t>non-normative fast bi-prediction of identical motion</a:t>
            </a:r>
            <a:r>
              <a:rPr lang="en-US" altLang="zh-TW" dirty="0" smtClean="0"/>
              <a:t> for ARP enabled PUs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bitstreams</a:t>
            </a:r>
            <a:r>
              <a:rPr lang="en-US" dirty="0" smtClean="0"/>
              <a:t> generated by current HTM encoder </a:t>
            </a:r>
            <a:r>
              <a:rPr lang="en-US" dirty="0" smtClean="0">
                <a:solidFill>
                  <a:srgbClr val="FF0000"/>
                </a:solidFill>
              </a:rPr>
              <a:t>cannot</a:t>
            </a:r>
            <a:r>
              <a:rPr lang="en-US" dirty="0" smtClean="0"/>
              <a:t> be correctly decoded by a decoder without </a:t>
            </a:r>
            <a:r>
              <a:rPr lang="en-US" altLang="zh-TW" dirty="0" smtClean="0"/>
              <a:t>non-normative fast bi-prediction</a:t>
            </a:r>
            <a:endParaRPr lang="en-US" dirty="0" smtClean="0"/>
          </a:p>
          <a:p>
            <a:r>
              <a:rPr lang="en-US" dirty="0" smtClean="0"/>
              <a:t>Non-normative fast bi-prediction of identical motion</a:t>
            </a:r>
          </a:p>
          <a:p>
            <a:pPr lvl="1"/>
            <a:r>
              <a:rPr lang="en-CA" dirty="0" smtClean="0"/>
              <a:t>Change Bi-prediction with identical motion to </a:t>
            </a:r>
            <a:r>
              <a:rPr lang="en-CA" dirty="0" err="1" smtClean="0"/>
              <a:t>uni</a:t>
            </a:r>
            <a:r>
              <a:rPr lang="en-CA" dirty="0" smtClean="0"/>
              <a:t>-prediction</a:t>
            </a:r>
            <a:endParaRPr lang="en-US" dirty="0" smtClean="0"/>
          </a:p>
          <a:p>
            <a:pPr lvl="1"/>
            <a:r>
              <a:rPr lang="en-CA" altLang="zh-TW" dirty="0" smtClean="0"/>
              <a:t>Allowing HTM to perform non-normative fast bi-prediction could save </a:t>
            </a:r>
            <a:r>
              <a:rPr lang="en-CA" altLang="zh-TW" dirty="0" smtClean="0">
                <a:solidFill>
                  <a:srgbClr val="0070C0"/>
                </a:solidFill>
              </a:rPr>
              <a:t>5%</a:t>
            </a:r>
            <a:r>
              <a:rPr lang="en-CA" altLang="zh-TW" dirty="0" smtClean="0"/>
              <a:t> decoding time and reduce unnecessary bandwidth</a:t>
            </a:r>
          </a:p>
          <a:p>
            <a:pPr lvl="1"/>
            <a:r>
              <a:rPr lang="en-CA" altLang="zh-TW" dirty="0" smtClean="0"/>
              <a:t>Cannot be supported due to the unequal operations between the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 and bi-prediction of ARP</a:t>
            </a:r>
            <a:endParaRPr lang="en-US" altLang="zh-TW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 (2)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CA" dirty="0" smtClean="0"/>
              <a:t>Propose to align the operations between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of ARP</a:t>
            </a:r>
          </a:p>
          <a:p>
            <a:pPr lvl="1"/>
            <a:r>
              <a:rPr lang="en-CA" dirty="0" smtClean="0"/>
              <a:t>No coding loss</a:t>
            </a:r>
          </a:p>
          <a:p>
            <a:pPr lvl="1"/>
            <a:r>
              <a:rPr lang="en-CA" dirty="0" smtClean="0"/>
              <a:t>Allowing 3D-HEVC encoder/decoder to perform non-normative fast bi-prediction</a:t>
            </a:r>
          </a:p>
          <a:p>
            <a:pPr lvl="1"/>
            <a:r>
              <a:rPr lang="en-US" altLang="zh-TW" dirty="0" smtClean="0"/>
              <a:t>The same issue has been resolved in Illumination Compensation</a:t>
            </a:r>
            <a:endParaRPr lang="en-CA" altLang="zh-TW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zh-TW" sz="3600" dirty="0" smtClean="0"/>
              <a:t>Issues of ARP with Non-normative Fast Bi-prediction</a:t>
            </a:r>
            <a:endParaRPr lang="en-US" sz="36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Issue 1: Unequal clipping operations are applied to </a:t>
            </a:r>
            <a:r>
              <a:rPr lang="en-US" sz="2800" dirty="0" err="1" smtClean="0"/>
              <a:t>uni</a:t>
            </a:r>
            <a:r>
              <a:rPr lang="en-US" sz="2800" dirty="0" smtClean="0"/>
              <a:t>-prediction and bi-prediction of a ARP enabled PU</a:t>
            </a:r>
          </a:p>
          <a:p>
            <a:r>
              <a:rPr lang="en-US" sz="2800" dirty="0" smtClean="0"/>
              <a:t>Issue 2: Different predicting residual signal for List0 and List1 when List0/List1 motion are identical</a:t>
            </a:r>
          </a:p>
          <a:p>
            <a:pPr lvl="1"/>
            <a:r>
              <a:rPr lang="en-US" sz="2400" dirty="0" smtClean="0"/>
              <a:t>Ex. When temporal prediction is used for current PU</a:t>
            </a:r>
          </a:p>
          <a:p>
            <a:pPr lvl="1"/>
            <a:r>
              <a:rPr lang="en-CA" sz="1400" dirty="0" smtClean="0"/>
              <a:t>L0: select the first temporal reference picture in List0 </a:t>
            </a:r>
          </a:p>
          <a:p>
            <a:pPr lvl="1">
              <a:buFontTx/>
              <a:buNone/>
            </a:pPr>
            <a:r>
              <a:rPr lang="en-CA" sz="1400" dirty="0" smtClean="0"/>
              <a:t>        L1: select the first temporal reference picture in List1</a:t>
            </a:r>
          </a:p>
          <a:p>
            <a:endParaRPr lang="en-US" sz="2800" dirty="0" smtClean="0"/>
          </a:p>
          <a:p>
            <a:pPr lvl="1">
              <a:buFontTx/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8797" y="4092429"/>
            <a:ext cx="4603443" cy="264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1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Unify the clipping operations for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r>
              <a:rPr lang="en-CA" dirty="0" smtClean="0"/>
              <a:t>Always applying clipping after the predicting residual signal is added to the MCP/DCP signal no mater current PU is </a:t>
            </a:r>
            <a:r>
              <a:rPr lang="en-CA" dirty="0" err="1" smtClean="0"/>
              <a:t>uni</a:t>
            </a:r>
            <a:r>
              <a:rPr lang="en-CA" dirty="0" smtClean="0"/>
              <a:t>-prediction or bi-prediction</a:t>
            </a:r>
          </a:p>
          <a:p>
            <a:r>
              <a:rPr lang="en-CA" dirty="0" err="1" smtClean="0"/>
              <a:t>Negiligable</a:t>
            </a:r>
            <a:r>
              <a:rPr lang="en-CA" dirty="0" smtClean="0"/>
              <a:t> BD-rate increase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equal clippings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 when ARP is enabled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388196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2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temporal prediction is used by current PU</a:t>
            </a:r>
            <a:endParaRPr lang="en-CA" sz="2800" dirty="0" smtClean="0"/>
          </a:p>
          <a:p>
            <a:pPr lvl="1"/>
            <a:r>
              <a:rPr lang="en-CA" dirty="0" smtClean="0"/>
              <a:t>Original : </a:t>
            </a:r>
            <a:r>
              <a:rPr lang="en-CA" sz="1600" dirty="0" smtClean="0"/>
              <a:t>L0: select the first temporal reference picture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                                L1: select the first temporal reference picture  in List1</a:t>
            </a:r>
          </a:p>
          <a:p>
            <a:pPr lvl="1"/>
            <a:r>
              <a:rPr lang="en-CA" dirty="0" smtClean="0"/>
              <a:t> Modify : </a:t>
            </a:r>
            <a:r>
              <a:rPr lang="en-CA" sz="1800" dirty="0" smtClean="0">
                <a:solidFill>
                  <a:srgbClr val="0000FF"/>
                </a:solidFill>
              </a:rPr>
              <a:t>Among the two view reference pictures in the original scheme,</a:t>
            </a:r>
          </a:p>
          <a:p>
            <a:pPr lvl="1">
              <a:buNone/>
            </a:pPr>
            <a:r>
              <a:rPr lang="en-CA" sz="1600" dirty="0" smtClean="0"/>
              <a:t>                       L0: select the one which is closer to the L0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pPr lvl="1">
              <a:buNone/>
            </a:pPr>
            <a:r>
              <a:rPr lang="en-CA" sz="1600" dirty="0" smtClean="0"/>
              <a:t>                       L1: select the one which is closer to the L1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endParaRPr lang="en-CA" dirty="0" smtClean="0"/>
          </a:p>
          <a:p>
            <a:r>
              <a:rPr lang="en-CA" sz="2600" dirty="0" smtClean="0"/>
              <a:t>Achieve 0.1% BD-rate reduction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255529"/>
            <a:ext cx="4320000" cy="248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modified ref. picture selection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388196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the proposed two modifications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356992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214</TotalTime>
  <Words>492</Words>
  <Application>Microsoft Office PowerPoint</Application>
  <PresentationFormat>On-screen Show (4:3)</PresentationFormat>
  <Paragraphs>117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3D-AHG5: On complexity reduction of bi-prediction for advanced residual prediction</vt:lpstr>
      <vt:lpstr>Overall Summary (1)</vt:lpstr>
      <vt:lpstr>Overall Summary (2)</vt:lpstr>
      <vt:lpstr>Issues of ARP with Non-normative Fast Bi-prediction</vt:lpstr>
      <vt:lpstr>Proposed Solution for The Issue 1</vt:lpstr>
      <vt:lpstr>Simulation Results</vt:lpstr>
      <vt:lpstr>Proposed Solution for The Issue 2</vt:lpstr>
      <vt:lpstr>Simulation Results</vt:lpstr>
      <vt:lpstr>Simulation Results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</cp:lastModifiedBy>
  <cp:revision>89</cp:revision>
  <dcterms:created xsi:type="dcterms:W3CDTF">2014-03-11T04:25:26Z</dcterms:created>
  <dcterms:modified xsi:type="dcterms:W3CDTF">2014-03-31T11:57:38Z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