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5"/>
  </p:notesMasterIdLst>
  <p:handoutMasterIdLst>
    <p:handoutMasterId r:id="rId16"/>
  </p:handoutMasterIdLst>
  <p:sldIdLst>
    <p:sldId id="272" r:id="rId9"/>
    <p:sldId id="282" r:id="rId10"/>
    <p:sldId id="274" r:id="rId11"/>
    <p:sldId id="280" r:id="rId12"/>
    <p:sldId id="276" r:id="rId13"/>
    <p:sldId id="281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X. Zhang, K. Zhang, J. An, J.-L. Lin, H. Huang, S.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Bug-fix of depth-based block partitioning</a:t>
            </a:r>
            <a:endParaRPr lang="zh-TW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211669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472518" cy="4289481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altLang="zh-TW" sz="3200" dirty="0" smtClean="0"/>
              <a:t>DBBP </a:t>
            </a:r>
            <a:r>
              <a:rPr lang="en-US" altLang="zh-TW" sz="3200" dirty="0" smtClean="0"/>
              <a:t>decides whether the AMP partitions are included </a:t>
            </a:r>
            <a:r>
              <a:rPr lang="en-US" altLang="zh-TW" sz="3200" dirty="0" smtClean="0"/>
              <a:t>in the block partitioning according to the CU size</a:t>
            </a:r>
            <a:endParaRPr lang="en-US" altLang="zh-TW" sz="3200" dirty="0" smtClean="0"/>
          </a:p>
          <a:p>
            <a:pPr marL="742950" lvl="2" indent="-342900"/>
            <a:r>
              <a:rPr lang="en-US" altLang="zh-TW" sz="2800" dirty="0" smtClean="0"/>
              <a:t>i.e</a:t>
            </a:r>
            <a:r>
              <a:rPr lang="en-US" altLang="zh-TW" sz="2800" dirty="0" smtClean="0"/>
              <a:t>., </a:t>
            </a:r>
            <a:r>
              <a:rPr lang="en-US" altLang="zh-TW" sz="2800" dirty="0" err="1" smtClean="0"/>
              <a:t>bAMPAvail</a:t>
            </a:r>
            <a:r>
              <a:rPr lang="en-US" altLang="zh-TW" sz="2800" dirty="0" smtClean="0"/>
              <a:t> = </a:t>
            </a:r>
            <a:r>
              <a:rPr lang="en-US" altLang="zh-TW" sz="2800" dirty="0" err="1" smtClean="0"/>
              <a:t>uiSize</a:t>
            </a:r>
            <a:r>
              <a:rPr lang="en-US" altLang="zh-TW" sz="2800" dirty="0" smtClean="0"/>
              <a:t> &gt; 8.</a:t>
            </a:r>
          </a:p>
          <a:p>
            <a:r>
              <a:rPr lang="en-CA" dirty="0" smtClean="0"/>
              <a:t>Did not </a:t>
            </a:r>
            <a:r>
              <a:rPr lang="en-CA" dirty="0" smtClean="0"/>
              <a:t>consider the case when the </a:t>
            </a:r>
            <a:r>
              <a:rPr lang="en-CA" altLang="zh-TW" dirty="0" err="1" smtClean="0">
                <a:solidFill>
                  <a:srgbClr val="00B0F0"/>
                </a:solidFill>
              </a:rPr>
              <a:t>amp_enabled_flag</a:t>
            </a:r>
            <a:r>
              <a:rPr lang="en-CA" dirty="0" smtClean="0"/>
              <a:t> </a:t>
            </a:r>
            <a:r>
              <a:rPr lang="en-CA" dirty="0" smtClean="0"/>
              <a:t>is disabled.</a:t>
            </a:r>
            <a:endParaRPr lang="en-US" altLang="zh-TW" dirty="0" smtClean="0"/>
          </a:p>
          <a:p>
            <a:r>
              <a:rPr lang="en-US" altLang="zh-TW" dirty="0" smtClean="0"/>
              <a:t>Proposed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Method 1: </a:t>
            </a:r>
            <a:r>
              <a:rPr lang="en-US" altLang="zh-TW" dirty="0" smtClean="0"/>
              <a:t>A</a:t>
            </a:r>
            <a:r>
              <a:rPr lang="en-CA" altLang="zh-TW" dirty="0" err="1" smtClean="0"/>
              <a:t>dding</a:t>
            </a:r>
            <a:r>
              <a:rPr lang="en-CA" altLang="zh-TW" dirty="0" smtClean="0"/>
              <a:t> one conditional check on </a:t>
            </a:r>
            <a:r>
              <a:rPr lang="en-CA" altLang="zh-TW" dirty="0" err="1" smtClean="0">
                <a:solidFill>
                  <a:srgbClr val="00B0F0"/>
                </a:solidFill>
              </a:rPr>
              <a:t>amp_enabled_flag</a:t>
            </a:r>
            <a:endParaRPr lang="en-US" altLang="zh-TW" dirty="0" smtClean="0">
              <a:solidFill>
                <a:srgbClr val="00B0F0"/>
              </a:solidFill>
            </a:endParaRPr>
          </a:p>
          <a:p>
            <a:pPr lvl="1"/>
            <a:r>
              <a:rPr lang="en-US" altLang="zh-TW" dirty="0" smtClean="0"/>
              <a:t>Method 2: </a:t>
            </a:r>
            <a:r>
              <a:rPr lang="en-US" dirty="0" smtClean="0"/>
              <a:t>Disallowing the </a:t>
            </a:r>
            <a:r>
              <a:rPr lang="en-US" dirty="0" smtClean="0">
                <a:solidFill>
                  <a:srgbClr val="00B0F0"/>
                </a:solidFill>
              </a:rPr>
              <a:t>AMP </a:t>
            </a:r>
            <a:r>
              <a:rPr lang="en-US" dirty="0" smtClean="0">
                <a:solidFill>
                  <a:srgbClr val="00B0F0"/>
                </a:solidFill>
              </a:rPr>
              <a:t>partitions </a:t>
            </a:r>
            <a:r>
              <a:rPr lang="en-US" dirty="0" smtClean="0"/>
              <a:t>in the block partitioning of DBBP.</a:t>
            </a:r>
            <a:endParaRPr lang="en-US" altLang="zh-TW" dirty="0"/>
          </a:p>
          <a:p>
            <a:r>
              <a:rPr lang="en-US" altLang="zh-TW" dirty="0" smtClean="0"/>
              <a:t>Experimental Results</a:t>
            </a:r>
          </a:p>
          <a:p>
            <a:pPr lvl="1"/>
            <a:r>
              <a:rPr lang="en-US" altLang="zh-TW" dirty="0" smtClean="0"/>
              <a:t>Method 1 does not affect the performance</a:t>
            </a:r>
          </a:p>
          <a:p>
            <a:pPr lvl="1"/>
            <a:r>
              <a:rPr lang="en-US" altLang="zh-TW" dirty="0" smtClean="0"/>
              <a:t>Method 2 has 0.04% average bit-savings.</a:t>
            </a:r>
          </a:p>
          <a:p>
            <a:pPr lvl="1"/>
            <a:endParaRPr lang="en-US" altLang="zh-TW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686800" cy="4289481"/>
          </a:xfrm>
        </p:spPr>
        <p:txBody>
          <a:bodyPr>
            <a:normAutofit fontScale="92500" lnSpcReduction="20000"/>
          </a:bodyPr>
          <a:lstStyle/>
          <a:p>
            <a:r>
              <a:rPr lang="en-CA" altLang="zh-TW" dirty="0" smtClean="0"/>
              <a:t>The </a:t>
            </a:r>
            <a:r>
              <a:rPr lang="en-CA" altLang="zh-TW" dirty="0" smtClean="0"/>
              <a:t>DBBP determines a block partition mode among </a:t>
            </a:r>
            <a:endParaRPr lang="en-CA" altLang="zh-TW" dirty="0" smtClean="0"/>
          </a:p>
          <a:p>
            <a:pPr lvl="1"/>
            <a:r>
              <a:rPr lang="en-US" altLang="zh-TW" dirty="0" smtClean="0"/>
              <a:t>2NxN</a:t>
            </a:r>
            <a:r>
              <a:rPr lang="en-US" altLang="zh-TW" dirty="0" smtClean="0"/>
              <a:t>, Nx2N, 2NxnU, 2NxnD, nLx2N, and nRx2N when </a:t>
            </a:r>
            <a:r>
              <a:rPr lang="en-CA" altLang="zh-TW" dirty="0" smtClean="0"/>
              <a:t>the CU size is larger than </a:t>
            </a:r>
            <a:r>
              <a:rPr lang="en-CA" altLang="zh-TW" dirty="0" smtClean="0"/>
              <a:t>8x8</a:t>
            </a:r>
          </a:p>
          <a:p>
            <a:pPr lvl="1"/>
            <a:r>
              <a:rPr lang="en-CA" altLang="zh-TW" dirty="0" smtClean="0"/>
              <a:t>2NxN</a:t>
            </a:r>
            <a:r>
              <a:rPr lang="en-CA" altLang="zh-TW" dirty="0" smtClean="0"/>
              <a:t>, Nx2N in 8x8 CU. </a:t>
            </a:r>
            <a:endParaRPr lang="en-CA" altLang="zh-TW" dirty="0" smtClean="0"/>
          </a:p>
          <a:p>
            <a:r>
              <a:rPr lang="en-CA" altLang="zh-TW" dirty="0" smtClean="0"/>
              <a:t>The </a:t>
            </a:r>
            <a:r>
              <a:rPr lang="en-CA" altLang="zh-TW" dirty="0" smtClean="0"/>
              <a:t>block partitioning of DBBP decides whether the AMP partitions are included in the block </a:t>
            </a:r>
            <a:r>
              <a:rPr lang="en-CA" altLang="zh-TW" dirty="0" smtClean="0"/>
              <a:t>partitioning</a:t>
            </a:r>
          </a:p>
          <a:p>
            <a:pPr lvl="1"/>
            <a:r>
              <a:rPr lang="en-CA" altLang="zh-TW" dirty="0" smtClean="0"/>
              <a:t>Only </a:t>
            </a:r>
            <a:r>
              <a:rPr lang="en-CA" altLang="zh-TW" dirty="0" smtClean="0"/>
              <a:t>according to the CU size, i.e., </a:t>
            </a:r>
            <a:r>
              <a:rPr lang="en-CA" altLang="zh-TW" dirty="0" err="1" smtClean="0"/>
              <a:t>bAMPAvail</a:t>
            </a:r>
            <a:r>
              <a:rPr lang="en-CA" altLang="zh-TW" dirty="0" smtClean="0"/>
              <a:t> = </a:t>
            </a:r>
            <a:r>
              <a:rPr lang="en-CA" altLang="zh-TW" dirty="0" err="1" smtClean="0"/>
              <a:t>uiSize</a:t>
            </a:r>
            <a:r>
              <a:rPr lang="en-CA" altLang="zh-TW" dirty="0" smtClean="0"/>
              <a:t> &gt; 8. </a:t>
            </a:r>
            <a:endParaRPr lang="en-CA" altLang="zh-TW" dirty="0" smtClean="0"/>
          </a:p>
          <a:p>
            <a:r>
              <a:rPr lang="en-CA" altLang="zh-TW" dirty="0" smtClean="0"/>
              <a:t>The </a:t>
            </a:r>
            <a:r>
              <a:rPr lang="en-CA" altLang="zh-TW" dirty="0" smtClean="0"/>
              <a:t>case when the AMP is disabled by </a:t>
            </a:r>
            <a:r>
              <a:rPr lang="en-CA" altLang="zh-TW" dirty="0" err="1" smtClean="0"/>
              <a:t>amp_enable_flag</a:t>
            </a:r>
            <a:r>
              <a:rPr lang="en-CA" altLang="zh-TW" dirty="0" smtClean="0"/>
              <a:t> </a:t>
            </a:r>
            <a:r>
              <a:rPr lang="en-CA" altLang="zh-TW" dirty="0" smtClean="0"/>
              <a:t>for entirely picture has not been considered.</a:t>
            </a:r>
            <a:endParaRPr lang="en-US" dirty="0"/>
          </a:p>
        </p:txBody>
      </p:sp>
      <p:sp>
        <p:nvSpPr>
          <p:cNvPr id="7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Methods</a:t>
            </a:r>
            <a:endParaRPr lang="en-US" altLang="zh-T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dirty="0" smtClean="0"/>
              <a:t>Method 1: </a:t>
            </a:r>
          </a:p>
          <a:p>
            <a:pPr lvl="1"/>
            <a:r>
              <a:rPr lang="en-US" altLang="zh-TW" sz="2400" dirty="0" smtClean="0"/>
              <a:t>A</a:t>
            </a:r>
            <a:r>
              <a:rPr lang="en-CA" altLang="zh-TW" sz="2400" dirty="0" err="1" smtClean="0"/>
              <a:t>dding</a:t>
            </a:r>
            <a:r>
              <a:rPr lang="en-CA" altLang="zh-TW" sz="2400" dirty="0" smtClean="0"/>
              <a:t> one </a:t>
            </a:r>
            <a:r>
              <a:rPr lang="en-CA" altLang="zh-TW" sz="2400" dirty="0" smtClean="0"/>
              <a:t>conditional </a:t>
            </a:r>
            <a:r>
              <a:rPr lang="en-CA" altLang="zh-TW" sz="2400" dirty="0" smtClean="0"/>
              <a:t>check on </a:t>
            </a:r>
            <a:r>
              <a:rPr lang="en-CA" altLang="zh-TW" sz="2400" dirty="0" err="1" smtClean="0"/>
              <a:t>amp_enabled_flag</a:t>
            </a:r>
            <a:endParaRPr lang="en-US" altLang="zh-TW" sz="2400" dirty="0" smtClean="0"/>
          </a:p>
          <a:p>
            <a:pPr lvl="2"/>
            <a:r>
              <a:rPr lang="en-CA" altLang="zh-TW" kern="100" dirty="0" smtClean="0">
                <a:ea typeface="SimSun"/>
                <a:cs typeface="Times New Roman"/>
              </a:rPr>
              <a:t>For </a:t>
            </a:r>
            <a:r>
              <a:rPr lang="en-CA" altLang="zh-TW" kern="100" dirty="0" smtClean="0">
                <a:ea typeface="SimSun"/>
                <a:cs typeface="Times New Roman"/>
              </a:rPr>
              <a:t>p in the range of 0 to 1 + ( (</a:t>
            </a:r>
            <a:r>
              <a:rPr lang="en-CA" altLang="zh-TW" kern="100" dirty="0" err="1" smtClean="0">
                <a:highlight>
                  <a:srgbClr val="FFFF00"/>
                </a:highlight>
                <a:ea typeface="SimSun"/>
                <a:cs typeface="Times New Roman"/>
              </a:rPr>
              <a:t>amp_enabled_flag</a:t>
            </a:r>
            <a:r>
              <a:rPr lang="en-CA" altLang="zh-TW" kern="100" dirty="0" smtClean="0">
                <a:highlight>
                  <a:srgbClr val="FFFF00"/>
                </a:highlight>
                <a:ea typeface="SimSun"/>
                <a:cs typeface="Times New Roman"/>
              </a:rPr>
              <a:t>== </a:t>
            </a:r>
            <a:r>
              <a:rPr lang="en-CA" altLang="zh-TW" kern="100" dirty="0" smtClean="0">
                <a:highlight>
                  <a:srgbClr val="FFFF00"/>
                </a:highlight>
                <a:ea typeface="SimSun"/>
                <a:cs typeface="Times New Roman"/>
              </a:rPr>
              <a:t>0 </a:t>
            </a:r>
            <a:r>
              <a:rPr lang="en-CA" altLang="zh-TW" kern="100" dirty="0" smtClean="0">
                <a:ea typeface="SimSun"/>
                <a:cs typeface="Times New Roman"/>
              </a:rPr>
              <a:t>|| log2CbSize == MinCbLog2SizeY)?0 : 4).</a:t>
            </a:r>
            <a:endParaRPr lang="zh-TW" altLang="zh-TW" kern="100" dirty="0" smtClean="0">
              <a:cs typeface="Times New Roman"/>
            </a:endParaRPr>
          </a:p>
          <a:p>
            <a:r>
              <a:rPr lang="en-US" dirty="0" smtClean="0"/>
              <a:t>Method </a:t>
            </a:r>
            <a:r>
              <a:rPr lang="en-US" dirty="0" smtClean="0"/>
              <a:t>2:</a:t>
            </a:r>
          </a:p>
          <a:p>
            <a:pPr lvl="1"/>
            <a:r>
              <a:rPr lang="en-US" sz="2400" dirty="0" smtClean="0"/>
              <a:t>Totally disallowing the AMP </a:t>
            </a:r>
            <a:r>
              <a:rPr lang="en-US" sz="2400" dirty="0" smtClean="0"/>
              <a:t>partitions </a:t>
            </a:r>
            <a:r>
              <a:rPr lang="en-US" sz="2400" dirty="0" smtClean="0"/>
              <a:t>in the block partitioning of DBBP.</a:t>
            </a:r>
            <a:endParaRPr lang="en-US" sz="2400" dirty="0"/>
          </a:p>
        </p:txBody>
      </p:sp>
      <p:sp>
        <p:nvSpPr>
          <p:cNvPr id="4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1 does not affect the performance</a:t>
            </a:r>
          </a:p>
          <a:p>
            <a:r>
              <a:rPr lang="en-US" dirty="0" smtClean="0"/>
              <a:t>Method 2 has 0.04% average bit-savings.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834" y="2857496"/>
            <a:ext cx="895819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altLang="zh-TW" sz="3200" dirty="0" smtClean="0"/>
              <a:t>Method 1: </a:t>
            </a:r>
            <a:r>
              <a:rPr lang="en-US" sz="3200" dirty="0" smtClean="0"/>
              <a:t>Adding one </a:t>
            </a:r>
            <a:r>
              <a:rPr lang="en-US" sz="3200" dirty="0" smtClean="0"/>
              <a:t>conditional </a:t>
            </a:r>
            <a:r>
              <a:rPr lang="en-US" sz="3200" dirty="0" smtClean="0"/>
              <a:t>check on </a:t>
            </a:r>
            <a:r>
              <a:rPr lang="en-US" sz="3200" dirty="0" err="1" smtClean="0"/>
              <a:t>amp_enabled_flag</a:t>
            </a:r>
            <a:endParaRPr lang="en-US" sz="3200" dirty="0" smtClean="0"/>
          </a:p>
          <a:p>
            <a:r>
              <a:rPr lang="en-US" altLang="zh-TW" dirty="0" smtClean="0"/>
              <a:t>Method </a:t>
            </a:r>
            <a:r>
              <a:rPr lang="en-US" altLang="zh-TW" dirty="0" smtClean="0"/>
              <a:t>2: </a:t>
            </a:r>
            <a:r>
              <a:rPr lang="en-US" dirty="0" smtClean="0"/>
              <a:t>Disallowing the AMP </a:t>
            </a:r>
            <a:r>
              <a:rPr lang="en-US" dirty="0" smtClean="0"/>
              <a:t>partitions </a:t>
            </a:r>
            <a:r>
              <a:rPr lang="en-US" dirty="0" smtClean="0"/>
              <a:t>in the block partitioning of DBBP.</a:t>
            </a:r>
          </a:p>
          <a:p>
            <a:r>
              <a:rPr lang="en-US" dirty="0" smtClean="0"/>
              <a:t>Thanks for Sharp’s </a:t>
            </a:r>
            <a:r>
              <a:rPr lang="en-US" dirty="0" smtClean="0"/>
              <a:t>crosscheck. </a:t>
            </a:r>
            <a:endParaRPr lang="en-US" dirty="0" smtClean="0"/>
          </a:p>
          <a:p>
            <a:endParaRPr lang="en-US" altLang="zh-TW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379</TotalTime>
  <Words>301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Bug-fix of depth-based block partitioning</vt:lpstr>
      <vt:lpstr>Overall Summary</vt:lpstr>
      <vt:lpstr>Problems</vt:lpstr>
      <vt:lpstr>Proposed Methods</vt:lpstr>
      <vt:lpstr>Experimental Results</vt:lpstr>
      <vt:lpstr>Conclusion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85</cp:revision>
  <dcterms:created xsi:type="dcterms:W3CDTF">2014-03-11T04:25:26Z</dcterms:created>
  <dcterms:modified xsi:type="dcterms:W3CDTF">2014-03-28T17:41:36Z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1072242410</vt:i4>
  </property>
  <property fmtid="{D5CDD505-2E9C-101B-9397-08002B2CF9AE}" pid="3" name="_NewReviewCycle">
    <vt:lpwstr/>
  </property>
  <property fmtid="{D5CDD505-2E9C-101B-9397-08002B2CF9AE}" pid="4" name="_EmailSubject">
    <vt:lpwstr>Please help to updated the slides</vt:lpwstr>
  </property>
  <property fmtid="{D5CDD505-2E9C-101B-9397-08002B2CF9AE}" pid="5" name="_AuthorEmail">
    <vt:lpwstr>Xianguo.Zhang@mediatek.com</vt:lpwstr>
  </property>
  <property fmtid="{D5CDD505-2E9C-101B-9397-08002B2CF9AE}" pid="6" name="_AuthorEmailDisplayName">
    <vt:lpwstr>Xianguo Zhang (张贤国)</vt:lpwstr>
  </property>
  <property fmtid="{D5CDD505-2E9C-101B-9397-08002B2CF9AE}" pid="7" name="_PreviousAdHocReviewCycleID">
    <vt:i4>-1701226681</vt:i4>
  </property>
</Properties>
</file>