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728192" y="275853"/>
          <a:ext cx="7056783" cy="2505075"/>
        </p:xfrm>
        <a:graphic>
          <a:graphicData uri="http://schemas.openxmlformats.org/drawingml/2006/table">
            <a:tbl>
              <a:tblPr/>
              <a:tblGrid>
                <a:gridCol w="1365829"/>
                <a:gridCol w="1593467"/>
                <a:gridCol w="1365829"/>
                <a:gridCol w="1365829"/>
                <a:gridCol w="1365829"/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3D-HEVC texture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HEVC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HTM10/Proposal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proposal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171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% (CU)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291%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124%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691680" y="3429000"/>
          <a:ext cx="7128791" cy="2505075"/>
        </p:xfrm>
        <a:graphic>
          <a:graphicData uri="http://schemas.openxmlformats.org/drawingml/2006/table">
            <a:tbl>
              <a:tblPr/>
              <a:tblGrid>
                <a:gridCol w="1379766"/>
                <a:gridCol w="1609727"/>
                <a:gridCol w="1379766"/>
                <a:gridCol w="1379766"/>
                <a:gridCol w="1379766"/>
              </a:tblGrid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3D-HEVC</a:t>
                      </a:r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 texture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HEVC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HTM10/Proposal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HTM10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proposal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8x4/4x8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PU1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% (CU)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144%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289%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156%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0" y="1556792"/>
            <a:ext cx="1691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#conditions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3717032"/>
            <a:ext cx="1403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#data access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2080" y="61653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Note: depth is already there for DV</a:t>
            </a:r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6876256" y="5877272"/>
            <a:ext cx="14401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411760" y="40466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HTM10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72200" y="40466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HEVC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92080" y="64886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#count is based on WD text</a:t>
            </a:r>
            <a:endParaRPr kumimoji="1" lang="ja-JP" altLang="en-US" dirty="0"/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72009" y="1069256"/>
          <a:ext cx="8964487" cy="5240064"/>
        </p:xfrm>
        <a:graphic>
          <a:graphicData uri="http://schemas.openxmlformats.org/drawingml/2006/table">
            <a:tbl>
              <a:tblPr/>
              <a:tblGrid>
                <a:gridCol w="881753"/>
                <a:gridCol w="881753"/>
                <a:gridCol w="1028710"/>
                <a:gridCol w="881753"/>
                <a:gridCol w="881753"/>
                <a:gridCol w="881753"/>
                <a:gridCol w="881753"/>
                <a:gridCol w="881753"/>
                <a:gridCol w="881753"/>
                <a:gridCol w="881753"/>
              </a:tblGrid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conditions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availabity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#access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conditions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availabity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#access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HEVC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Spatial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27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Spatial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27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Temporal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Temporal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CombinedB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CombinedB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Zero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Zero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Others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Others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3D-HEVC additional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IvMC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IvMC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IvMcShift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IvMcShift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IvDC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54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IvDC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24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DDD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DDD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IvDCShift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IvDCShift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VSP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VSP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469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VSPInheritance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VSPInheritance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Others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Others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898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HEVC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HEVC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138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469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3D-HEVC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texture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401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15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26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3D-HEVC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texture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171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14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469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3D-HEVC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depth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281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12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13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3D-HEVC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depth</a:t>
                      </a:r>
                    </a:p>
                  </a:txBody>
                  <a:tcPr marL="8328" marR="8328" marT="83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153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</a:t>
                      </a:r>
                    </a:p>
                  </a:txBody>
                  <a:tcPr marL="8328" marR="8328" marT="832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467544" y="1772816"/>
          <a:ext cx="8388420" cy="4168140"/>
        </p:xfrm>
        <a:graphic>
          <a:graphicData uri="http://schemas.openxmlformats.org/drawingml/2006/table">
            <a:tbl>
              <a:tblPr/>
              <a:tblGrid>
                <a:gridCol w="838842"/>
                <a:gridCol w="838842"/>
                <a:gridCol w="838842"/>
                <a:gridCol w="838842"/>
                <a:gridCol w="838842"/>
                <a:gridCol w="838842"/>
                <a:gridCol w="838842"/>
                <a:gridCol w="838842"/>
                <a:gridCol w="838842"/>
                <a:gridCol w="838842"/>
              </a:tblGrid>
              <a:tr h="36957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699792" y="69269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Simulation results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483</Words>
  <Application>Microsoft Office PowerPoint</Application>
  <PresentationFormat>画面に合わせる (4:3)</PresentationFormat>
  <Paragraphs>334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スライド 1</vt:lpstr>
      <vt:lpstr>スライド 2</vt:lpstr>
      <vt:lpstr>スライド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猪飼知宏/主事</dc:creator>
  <cp:lastModifiedBy>s124087_0209</cp:lastModifiedBy>
  <cp:revision>10</cp:revision>
  <dcterms:created xsi:type="dcterms:W3CDTF">2014-04-01T05:38:33Z</dcterms:created>
  <dcterms:modified xsi:type="dcterms:W3CDTF">2014-04-01T06:06:21Z</dcterms:modified>
</cp:coreProperties>
</file>