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86" r:id="rId3"/>
    <p:sldId id="314" r:id="rId4"/>
    <p:sldId id="317" r:id="rId5"/>
    <p:sldId id="319" r:id="rId6"/>
    <p:sldId id="320" r:id="rId7"/>
    <p:sldId id="321" r:id="rId8"/>
    <p:sldId id="322" r:id="rId9"/>
    <p:sldId id="324" r:id="rId10"/>
    <p:sldId id="325" r:id="rId11"/>
    <p:sldId id="326" r:id="rId12"/>
    <p:sldId id="327" r:id="rId13"/>
    <p:sldId id="328" r:id="rId14"/>
    <p:sldId id="329" r:id="rId15"/>
    <p:sldId id="332" r:id="rId16"/>
    <p:sldId id="333" r:id="rId17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153"/>
    <a:srgbClr val="00C8F0"/>
    <a:srgbClr val="7BCB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1" autoAdjust="0"/>
    <p:restoredTop sz="87399" autoAdjust="0"/>
  </p:normalViewPr>
  <p:slideViewPr>
    <p:cSldViewPr>
      <p:cViewPr varScale="1">
        <p:scale>
          <a:sx n="60" d="100"/>
          <a:sy n="60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2014/3/28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5208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2014/3/28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2014/3/28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2014/3/28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3200" dirty="0"/>
              <a:t>MV-HEVC/SHVC HLS</a:t>
            </a:r>
            <a:r>
              <a:rPr lang="en-CA" altLang="ja-JP" sz="3200" smtClean="0"/>
              <a:t>: </a:t>
            </a:r>
            <a:r>
              <a:rPr lang="en-CA" altLang="ja-JP" sz="3200" smtClean="0"/>
              <a:t/>
            </a:r>
            <a:br>
              <a:rPr lang="en-CA" altLang="ja-JP" sz="3200" smtClean="0"/>
            </a:br>
            <a:r>
              <a:rPr lang="en-CA" altLang="ja-JP" sz="3200" smtClean="0"/>
              <a:t>Clean-up </a:t>
            </a:r>
            <a:r>
              <a:rPr lang="en-CA" altLang="ja-JP" sz="3200" dirty="0" smtClean="0"/>
              <a:t>for output layer sets </a:t>
            </a:r>
            <a:br>
              <a:rPr lang="en-CA" altLang="ja-JP" sz="3200" dirty="0" smtClean="0"/>
            </a:br>
            <a:r>
              <a:rPr lang="en-US" altLang="ja-JP" sz="3200" dirty="0" smtClean="0"/>
              <a:t>(JCTVC-Q0165, JCT3V-H0053)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81328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17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 Meeting: Valencia</a:t>
            </a:r>
            <a:r>
              <a:rPr lang="en-CA" altLang="ja-JP" dirty="0" smtClean="0"/>
              <a:t>, ES, 27 Mar. </a:t>
            </a:r>
            <a:r>
              <a:rPr lang="en-CA" altLang="ja-JP" dirty="0"/>
              <a:t>–</a:t>
            </a:r>
            <a:r>
              <a:rPr lang="en-CA" altLang="ja-JP" dirty="0" smtClean="0"/>
              <a:t> 4 Apr. </a:t>
            </a:r>
            <a:r>
              <a:rPr lang="en-CA" altLang="ja-JP" dirty="0"/>
              <a:t>2014</a:t>
            </a:r>
          </a:p>
          <a:p>
            <a:pPr eaLnBrk="1" hangingPunct="1">
              <a:buNone/>
            </a:pPr>
            <a:r>
              <a:rPr lang="en-CA" altLang="ja-JP" dirty="0" smtClean="0"/>
              <a:t>JCT-3V </a:t>
            </a:r>
            <a:r>
              <a:rPr lang="en-CA" altLang="ja-JP" dirty="0"/>
              <a:t>8</a:t>
            </a:r>
            <a:r>
              <a:rPr lang="en-CA" altLang="ja-JP" baseline="30000" dirty="0" smtClean="0"/>
              <a:t>th</a:t>
            </a:r>
            <a:r>
              <a:rPr lang="en-CA" altLang="ja-JP" dirty="0" smtClean="0"/>
              <a:t> </a:t>
            </a:r>
            <a:r>
              <a:rPr lang="en-CA" altLang="ja-JP" dirty="0"/>
              <a:t>Meeting: </a:t>
            </a:r>
            <a:r>
              <a:rPr lang="en-CA" altLang="ja-JP" dirty="0" smtClean="0"/>
              <a:t>Valencia, ES, 29 Mar. – 4 Apr. 2014</a:t>
            </a:r>
            <a:endParaRPr lang="en-CA" altLang="ja-JP" dirty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571500" y="3357563"/>
            <a:ext cx="842899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Tsukuba*, </a:t>
            </a:r>
            <a:r>
              <a:rPr lang="en-US" altLang="ja-JP" u="sng" dirty="0" err="1" smtClean="0"/>
              <a:t>Tomoyuki</a:t>
            </a:r>
            <a:r>
              <a:rPr lang="en-US" altLang="ja-JP" u="sng" dirty="0" smtClean="0"/>
              <a:t> Yamamoto*</a:t>
            </a:r>
            <a:r>
              <a:rPr lang="en-US" altLang="ja-JP" dirty="0" smtClean="0"/>
              <a:t>, Tomohiro </a:t>
            </a:r>
            <a:r>
              <a:rPr lang="en-US" altLang="ja-JP" dirty="0" err="1" smtClean="0"/>
              <a:t>Ikai</a:t>
            </a:r>
            <a:r>
              <a:rPr lang="en-US" altLang="ja-JP" dirty="0"/>
              <a:t>*, Sachin </a:t>
            </a:r>
            <a:r>
              <a:rPr lang="en-CA" altLang="ja-JP" dirty="0"/>
              <a:t>Deshpande**</a:t>
            </a:r>
            <a:r>
              <a:rPr lang="en-US" altLang="ja-JP" dirty="0" smtClean="0"/>
              <a:t>  </a:t>
            </a:r>
          </a:p>
          <a:p>
            <a:pPr eaLnBrk="1" hangingPunct="1"/>
            <a:r>
              <a:rPr lang="en-US" altLang="ja-JP" dirty="0" smtClean="0"/>
              <a:t>*SHARP Corporation</a:t>
            </a:r>
          </a:p>
          <a:p>
            <a:pPr eaLnBrk="1" hangingPunct="1"/>
            <a:r>
              <a:rPr lang="en-CA" altLang="ja-JP" dirty="0" smtClean="0"/>
              <a:t>**Sharp </a:t>
            </a:r>
            <a:r>
              <a:rPr lang="en-CA" altLang="ja-JP" dirty="0"/>
              <a:t>Labs of America, Inc.</a:t>
            </a:r>
            <a:endParaRPr lang="en-US" altLang="ja-JP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</a:t>
            </a:r>
            <a:r>
              <a:rPr kumimoji="1" lang="en-US" altLang="ja-JP" smtClean="0"/>
              <a:t>Proposal </a:t>
            </a:r>
            <a:r>
              <a:rPr kumimoji="1" lang="en-US" altLang="ja-JP" smtClean="0"/>
              <a:t>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32411" y="728700"/>
            <a:ext cx="8679177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altLang="ja-JP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CA" altLang="ja-JP" sz="1400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specifies, when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HighestTid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is equal to j, the maximum allowed number of access units containing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that can precede any access unit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auA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that contains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in the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output layer set in the CVS in decoding order and follow the access unit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auA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that contains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in output order. </a:t>
            </a:r>
          </a:p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1 and</a:t>
            </a:r>
            <a:r>
              <a:rPr lang="en-US" altLang="ja-JP" sz="1400" dirty="0" smtClean="0">
                <a:highlight>
                  <a:srgbClr val="00FFFF"/>
                </a:highligh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is not present for j in the range of 1 to MaxSubLayersInLayerSetMinus1[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due to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being equal to 0, it is inferred to be equal to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‑ 1]. </a:t>
            </a:r>
            <a:endParaRPr lang="en-US" altLang="ja-JP" sz="1400" dirty="0" smtClean="0">
              <a:highlight>
                <a:srgbClr val="00FFFF"/>
              </a:highligh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0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is not present for j in the range of 1 to MaxSubLayersInLayerSetMinus1[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</a:t>
            </a:r>
            <a:r>
              <a:rPr lang="en-CA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 j ] is inferred to be equal to the value of </a:t>
            </a:r>
            <a:r>
              <a:rPr lang="en-CA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[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OlsIdx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 [ j ].</a:t>
            </a:r>
            <a:endParaRPr lang="en-US" altLang="ja-JP" sz="1400" u="sng" dirty="0" smtClean="0">
              <a:solidFill>
                <a:srgbClr val="FF0000"/>
              </a:solidFill>
              <a:highlight>
                <a:srgbClr val="00FFFF"/>
              </a:highligh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endParaRPr lang="en-US" altLang="ja-JP" sz="1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CA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max_vps_latency_increase_plus1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not equal to 0 is used to compute the value of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VpsMaxLatencyPictures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], which, when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HighestTid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is equal to j, specifies the maximum number of access units containing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in the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output layer set that can precede any access unit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auA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that contains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in the CVS in output order and follow the access unit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auA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that contains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in decoding order. </a:t>
            </a:r>
          </a:p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1 and</a:t>
            </a:r>
            <a:r>
              <a:rPr lang="en-US" altLang="ja-JP" sz="1400" dirty="0" smtClean="0">
                <a:highlight>
                  <a:srgbClr val="00FFFF"/>
                </a:highligh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max_vps_latency_increase_plus1[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is not present for j in the range of 1 to MaxSubLayersInLayerSetMinus1[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due to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being equal to 0, it is inferred to be equal to max_vps_latency_increase_plus1[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‑ 1 ].</a:t>
            </a:r>
          </a:p>
          <a:p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0 and max_vps_latency_increase_plus1[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is not present for j in the range of 1 to MaxSubLayersInLayerSetMinus1[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</a:t>
            </a:r>
            <a:r>
              <a:rPr lang="en-CA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max_vps_latency_increase_plus1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 j ] is inferred to be equal to the value of </a:t>
            </a:r>
            <a:r>
              <a:rPr lang="en-CA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max_vps_latency_increase_plus1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[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OlsIdx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 [ j ].</a:t>
            </a:r>
          </a:p>
        </p:txBody>
      </p:sp>
    </p:spTree>
    <p:extLst>
      <p:ext uri="{BB962C8B-B14F-4D97-AF65-F5344CB8AC3E}">
        <p14:creationId xmlns:p14="http://schemas.microsoft.com/office/powerpoint/2010/main" xmlns="" val="392329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07704" y="2636912"/>
            <a:ext cx="5149414" cy="130380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8000" dirty="0" smtClean="0"/>
              <a:t>Thank you!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904373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Bit amount analysis on proposal 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1800" dirty="0" smtClean="0"/>
              <a:t>Two use-cases are studied.</a:t>
            </a:r>
          </a:p>
          <a:p>
            <a:pPr lvl="1"/>
            <a:r>
              <a:rPr lang="en-US" altLang="ja-JP" sz="1800" dirty="0" smtClean="0"/>
              <a:t>Use-case#1: Two output layer sets associated with the same layer set, which have the same output layers and different </a:t>
            </a:r>
            <a:r>
              <a:rPr lang="en-US" altLang="ja-JP" sz="1800" dirty="0" err="1" smtClean="0"/>
              <a:t>AltOptLayerFlag</a:t>
            </a:r>
            <a:r>
              <a:rPr lang="en-US" altLang="ja-JP" sz="1800" dirty="0" smtClean="0"/>
              <a:t> values.</a:t>
            </a:r>
          </a:p>
          <a:p>
            <a:pPr lvl="1"/>
            <a:r>
              <a:rPr lang="en-US" altLang="ja-JP" sz="1800" dirty="0" smtClean="0"/>
              <a:t>Use-case#2: Three output layer sets associated with the same layer set, which have different output layers and the same </a:t>
            </a:r>
            <a:r>
              <a:rPr lang="en-US" altLang="ja-JP" sz="1800" dirty="0" err="1" smtClean="0"/>
              <a:t>AltOptLayerFlag</a:t>
            </a:r>
            <a:r>
              <a:rPr lang="en-US" altLang="ja-JP" sz="1800" dirty="0" smtClean="0"/>
              <a:t>.</a:t>
            </a:r>
          </a:p>
          <a:p>
            <a:pPr marL="119063" indent="0">
              <a:buNone/>
            </a:pPr>
            <a:endParaRPr lang="en-US" altLang="ja-JP" sz="1800" dirty="0" smtClean="0"/>
          </a:p>
          <a:p>
            <a:r>
              <a:rPr lang="en-US" altLang="ja-JP" sz="1800" dirty="0" smtClean="0"/>
              <a:t>Bit-savings are estimated on the condition that profile and DPB info can be inferred and omitted.</a:t>
            </a:r>
          </a:p>
          <a:p>
            <a:r>
              <a:rPr lang="en-US" altLang="ja-JP" sz="1800" dirty="0" smtClean="0"/>
              <a:t>Bit-overhead are estimated on the condition that all profile and DPB info are signaled.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486548"/>
              </p:ext>
            </p:extLst>
          </p:nvPr>
        </p:nvGraphicFramePr>
        <p:xfrm>
          <a:off x="539552" y="4401567"/>
          <a:ext cx="7556637" cy="16745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48"/>
                <a:gridCol w="2805510"/>
                <a:gridCol w="2518879"/>
              </a:tblGrid>
              <a:tr h="51725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bit-saving scenario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bit-overhead</a:t>
                      </a:r>
                      <a:r>
                        <a:rPr kumimoji="1" lang="en-US" altLang="ja-JP" baseline="0" dirty="0" smtClean="0"/>
                        <a:t> scenario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68531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Use-case#1</a:t>
                      </a:r>
                    </a:p>
                    <a:p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49.23 %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-0.77%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172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Use-case#2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66.61%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-0.53 %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575556" y="4077072"/>
            <a:ext cx="4679605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Bit-saving ratio compared to ref.(SHVC/MV-HEVC)</a:t>
            </a:r>
            <a:endParaRPr kumimoji="1" lang="ja-JP" altLang="en-US" sz="1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84168" y="6310216"/>
            <a:ext cx="1925775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100*(ref.- proposal)/ref. [%]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128714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Use-case#1 (</a:t>
            </a:r>
            <a:r>
              <a:rPr lang="en-US" altLang="ja-JP" dirty="0"/>
              <a:t>bit-saving </a:t>
            </a:r>
            <a:r>
              <a:rPr lang="en-US" altLang="ja-JP" dirty="0" smtClean="0"/>
              <a:t>scenario)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14987"/>
          </a:xfrm>
        </p:spPr>
        <p:txBody>
          <a:bodyPr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u="sng" dirty="0"/>
              <a:t>Use-case#1: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1) There </a:t>
            </a:r>
            <a:r>
              <a:rPr lang="en-US" altLang="ja-JP" sz="1400" b="1" dirty="0"/>
              <a:t>are two output layer sets (OLS#1,OLS#2) associated with the same layer set (LS#1), which have different </a:t>
            </a:r>
            <a:r>
              <a:rPr lang="en-US" altLang="ja-JP" sz="1400" b="1" dirty="0" err="1" smtClean="0"/>
              <a:t>AltOptLayerFlag</a:t>
            </a:r>
            <a:r>
              <a:rPr lang="en-US" altLang="ja-JP" sz="1400" b="1" dirty="0"/>
              <a:t> </a:t>
            </a:r>
            <a:r>
              <a:rPr lang="en-US" altLang="ja-JP" sz="1400" b="1" dirty="0" smtClean="0"/>
              <a:t>(Alt) </a:t>
            </a:r>
            <a:r>
              <a:rPr lang="en-US" altLang="ja-JP" sz="1400" b="1" dirty="0"/>
              <a:t>values. and the same output </a:t>
            </a:r>
            <a:r>
              <a:rPr lang="en-US" altLang="ja-JP" sz="1400" b="1" dirty="0" smtClean="0"/>
              <a:t>layers (</a:t>
            </a:r>
            <a:r>
              <a:rPr lang="en-US" altLang="ja-JP" sz="1400" b="1" dirty="0" err="1" smtClean="0"/>
              <a:t>OptLayer</a:t>
            </a:r>
            <a:r>
              <a:rPr lang="en-US" altLang="ja-JP" sz="1400" b="1" dirty="0" smtClean="0"/>
              <a:t>).</a:t>
            </a:r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LS#1 </a:t>
            </a:r>
            <a:r>
              <a:rPr lang="en-US" altLang="ja-JP" sz="1400" dirty="0"/>
              <a:t>= { </a:t>
            </a:r>
            <a:r>
              <a:rPr lang="en-US" altLang="ja-JP" sz="1400" dirty="0" smtClean="0"/>
              <a:t>Layer0</a:t>
            </a:r>
            <a:r>
              <a:rPr lang="en-US" altLang="ja-JP" sz="1400" dirty="0"/>
              <a:t>, </a:t>
            </a:r>
            <a:r>
              <a:rPr lang="en-US" altLang="ja-JP" sz="1400" dirty="0" smtClean="0"/>
              <a:t>Layer1</a:t>
            </a:r>
            <a:r>
              <a:rPr lang="en-US" altLang="ja-JP" sz="1400" dirty="0"/>
              <a:t>},  </a:t>
            </a:r>
            <a:endParaRPr lang="en-US" altLang="ja-JP" sz="1400" dirty="0" smtClean="0"/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OLS#1 </a:t>
            </a:r>
            <a:r>
              <a:rPr lang="en-US" altLang="ja-JP" sz="1400" dirty="0"/>
              <a:t>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</a:t>
            </a:r>
            <a:r>
              <a:rPr lang="en-US" altLang="ja-JP" sz="1400" dirty="0" smtClean="0"/>
              <a:t>Layer1</a:t>
            </a:r>
            <a:r>
              <a:rPr lang="en-US" altLang="ja-JP" sz="1400" dirty="0"/>
              <a:t>},  Alt=1}, </a:t>
            </a:r>
            <a:endParaRPr lang="en-US" altLang="ja-JP" sz="1400" dirty="0" smtClean="0"/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OLS#2 </a:t>
            </a:r>
            <a:r>
              <a:rPr lang="en-US" altLang="ja-JP" sz="1400" dirty="0"/>
              <a:t>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</a:t>
            </a:r>
            <a:r>
              <a:rPr lang="en-US" altLang="ja-JP" sz="1400" dirty="0" smtClean="0"/>
              <a:t>Layer1</a:t>
            </a:r>
            <a:r>
              <a:rPr lang="en-US" altLang="ja-JP" sz="1400" dirty="0"/>
              <a:t>},  Alt=0}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dirty="0" smtClean="0"/>
              <a:t>   OLS#2 </a:t>
            </a:r>
            <a:r>
              <a:rPr lang="en-US" altLang="ja-JP" sz="1400" dirty="0"/>
              <a:t>is an additional output layer set against OLS#1.</a:t>
            </a:r>
            <a:endParaRPr lang="ja-JP" altLang="ja-JP" sz="1400" dirty="0"/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2) </a:t>
            </a:r>
            <a:r>
              <a:rPr lang="en-US" altLang="ja-JP" sz="1400" b="1" dirty="0" err="1" smtClean="0"/>
              <a:t>profile_level_tier_idx</a:t>
            </a:r>
            <a:r>
              <a:rPr lang="en-US" altLang="ja-JP" sz="1400" b="1" dirty="0" smtClean="0"/>
              <a:t>/DPB </a:t>
            </a:r>
            <a:r>
              <a:rPr lang="en-US" altLang="ja-JP" sz="1400" b="1" dirty="0"/>
              <a:t>size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 are inferred and omitted  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/>
              <a:t> </a:t>
            </a:r>
            <a:r>
              <a:rPr lang="en-US" altLang="ja-JP" sz="1400" b="1" dirty="0" smtClean="0"/>
              <a:t>  ( </a:t>
            </a:r>
            <a:r>
              <a:rPr lang="en-US" altLang="ja-JP" sz="1400" b="1" dirty="0" err="1"/>
              <a:t>ptl_dpb_info_present_flag</a:t>
            </a:r>
            <a:r>
              <a:rPr lang="en-US" altLang="ja-JP" sz="1400" b="1" dirty="0"/>
              <a:t> is 0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sets)</a:t>
            </a:r>
            <a:endParaRPr lang="ja-JP" altLang="ja-JP" sz="1400" dirty="0"/>
          </a:p>
          <a:p>
            <a:endParaRPr lang="en-US" altLang="ja-JP" sz="1400" dirty="0"/>
          </a:p>
          <a:p>
            <a:pPr marL="119063" indent="0">
              <a:buNone/>
            </a:pPr>
            <a:r>
              <a:rPr lang="en-US" altLang="ja-JP" sz="1600" b="1" u="sng" dirty="0"/>
              <a:t>Assumption: </a:t>
            </a:r>
            <a:endParaRPr lang="en-US" altLang="ja-JP" sz="1400" b="1" u="sng" dirty="0"/>
          </a:p>
          <a:p>
            <a:pPr eaLnBrk="1" fontAlgn="auto" latinLnBrk="0" hangingPunct="1"/>
            <a:r>
              <a:rPr lang="en-US" altLang="ja-JP" sz="1400" dirty="0" smtClean="0"/>
              <a:t>num</a:t>
            </a:r>
            <a:r>
              <a:rPr lang="en-US" altLang="ja-JP" sz="1400" dirty="0"/>
              <a:t>. of </a:t>
            </a:r>
            <a:r>
              <a:rPr lang="en-US" altLang="ja-JP" sz="1400" dirty="0" smtClean="0"/>
              <a:t>sub-layers </a:t>
            </a:r>
            <a:r>
              <a:rPr lang="en-US" altLang="ja-JP" sz="1400" dirty="0"/>
              <a:t>is equal to 4.</a:t>
            </a:r>
          </a:p>
          <a:p>
            <a:pPr eaLnBrk="1" fontAlgn="auto" latinLnBrk="0" hangingPunct="1"/>
            <a:r>
              <a:rPr lang="en-US" altLang="ja-JP" sz="1400" u="sng" dirty="0" smtClean="0"/>
              <a:t>DPB </a:t>
            </a:r>
            <a:r>
              <a:rPr lang="en-US" altLang="ja-JP" sz="1400" u="sng" dirty="0"/>
              <a:t>sizes of OLS#1 to OLS#2 are the same so that DPB size of OLS#2 are </a:t>
            </a:r>
            <a:r>
              <a:rPr lang="en-US" altLang="ja-JP" sz="1400" u="sng" dirty="0" smtClean="0"/>
              <a:t>inferred </a:t>
            </a:r>
            <a:r>
              <a:rPr lang="en-US" altLang="ja-JP" sz="1400" u="sng" dirty="0"/>
              <a:t>to be equal to OLS#1. 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</a:t>
            </a:r>
            <a:r>
              <a:rPr lang="en-US" altLang="ja-JP" sz="1400" u="sng" dirty="0"/>
              <a:t>of OLS#1 to OLS#2 are the same so </a:t>
            </a:r>
            <a:r>
              <a:rPr lang="en-US" altLang="ja-JP" sz="1400" u="sng" dirty="0" smtClean="0"/>
              <a:t>that </a:t>
            </a:r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of OLS#2 are inferred </a:t>
            </a:r>
            <a:r>
              <a:rPr lang="en-US" altLang="ja-JP" sz="1400" u="sng" dirty="0"/>
              <a:t>to be equal to OLS#1. </a:t>
            </a:r>
          </a:p>
          <a:p>
            <a:pPr eaLnBrk="1" fontAlgn="auto" latinLnBrk="0" hangingPunct="1"/>
            <a:r>
              <a:rPr lang="en-US" altLang="ja-JP" sz="1400" dirty="0" err="1" smtClean="0"/>
              <a:t>NumSubDpbs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is </a:t>
            </a:r>
            <a:r>
              <a:rPr lang="en-US" altLang="ja-JP" sz="1400" dirty="0" smtClean="0"/>
              <a:t>equa</a:t>
            </a:r>
            <a:r>
              <a:rPr lang="en-US" altLang="ja-JP" sz="1400" dirty="0"/>
              <a:t>l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to </a:t>
            </a:r>
            <a:r>
              <a:rPr lang="en-US" altLang="ja-JP" sz="1400" dirty="0" err="1"/>
              <a:t>NumLayersInIdList</a:t>
            </a:r>
            <a:r>
              <a:rPr lang="en-US" altLang="ja-JP" sz="1400" dirty="0"/>
              <a:t>[] since all </a:t>
            </a:r>
            <a:r>
              <a:rPr lang="en-US" altLang="ja-JP" sz="1400" dirty="0" err="1"/>
              <a:t>layers's</a:t>
            </a:r>
            <a:r>
              <a:rPr lang="en-US" altLang="ja-JP" sz="1400" dirty="0"/>
              <a:t> </a:t>
            </a:r>
            <a:r>
              <a:rPr lang="en-US" altLang="ja-JP" sz="1400" dirty="0" err="1"/>
              <a:t>representaion</a:t>
            </a:r>
            <a:r>
              <a:rPr lang="en-US" altLang="ja-JP" sz="1400" dirty="0"/>
              <a:t> format differ.</a:t>
            </a:r>
          </a:p>
          <a:p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46356681"/>
              </p:ext>
            </p:extLst>
          </p:nvPr>
        </p:nvGraphicFramePr>
        <p:xfrm>
          <a:off x="863587" y="4325962"/>
          <a:ext cx="7092789" cy="1911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779"/>
                <a:gridCol w="851879"/>
                <a:gridCol w="852624"/>
                <a:gridCol w="852624"/>
                <a:gridCol w="974002"/>
                <a:gridCol w="974002"/>
                <a:gridCol w="851879"/>
              </a:tblGrid>
              <a:tr h="247015">
                <a:tc gridSpan="7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dirty="0">
                          <a:effectLst/>
                        </a:rPr>
                        <a:t>Use-case#1 (bit-saving case)</a:t>
                      </a:r>
                      <a:endParaRPr lang="ja-JP" sz="14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47015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effectLst/>
                        </a:rPr>
                        <a:t>Required bit-size for OLS#1 to OLS#2</a:t>
                      </a:r>
                      <a:endParaRPr lang="ja-JP" sz="14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Ref. (SHVC/MV-HEVC)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Proposal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bit-saving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1828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bits/OLS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</a:rPr>
                        <a:t>Required bit-size on ptl_dpb_info_present_flag </a:t>
                      </a:r>
                      <a:endParaRPr lang="ja-JP" sz="14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N/A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</a:rPr>
                        <a:t>Required bit-size on profile_level_tier_idx </a:t>
                      </a:r>
                      <a:endParaRPr lang="ja-JP" sz="14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</a:rPr>
                        <a:t>Required bit-size on DPB Size syntax element </a:t>
                      </a:r>
                      <a:endParaRPr lang="ja-JP" sz="14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128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endParaRPr lang="ja-JP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66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49.23%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08741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Use-case#1 (bit-overhead scenario)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14987"/>
          </a:xfrm>
        </p:spPr>
        <p:txBody>
          <a:bodyPr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u="sng" dirty="0"/>
              <a:t>Use-case#1: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1) There </a:t>
            </a:r>
            <a:r>
              <a:rPr lang="en-US" altLang="ja-JP" sz="1400" b="1" dirty="0"/>
              <a:t>are two output layer sets (OLS#1,OLS#2) associated with the same layer set (LS#1), which have different </a:t>
            </a:r>
            <a:r>
              <a:rPr lang="en-US" altLang="ja-JP" sz="1400" b="1" dirty="0" err="1" smtClean="0"/>
              <a:t>AltOptLayerFlag</a:t>
            </a:r>
            <a:r>
              <a:rPr lang="en-US" altLang="ja-JP" sz="1400" b="1" dirty="0" smtClean="0"/>
              <a:t> (Alt) </a:t>
            </a:r>
            <a:r>
              <a:rPr lang="en-US" altLang="ja-JP" sz="1400" b="1" dirty="0"/>
              <a:t>values. and the same output </a:t>
            </a:r>
            <a:r>
              <a:rPr lang="en-US" altLang="ja-JP" sz="1400" b="1" dirty="0" smtClean="0"/>
              <a:t>layers (</a:t>
            </a:r>
            <a:r>
              <a:rPr lang="en-US" altLang="ja-JP" sz="1400" b="1" dirty="0" err="1" smtClean="0"/>
              <a:t>OptLayer</a:t>
            </a:r>
            <a:r>
              <a:rPr lang="en-US" altLang="ja-JP" sz="1400" b="1" dirty="0" smtClean="0"/>
              <a:t>).</a:t>
            </a:r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LS#1 </a:t>
            </a:r>
            <a:r>
              <a:rPr lang="en-US" altLang="ja-JP" sz="1400" dirty="0"/>
              <a:t>= { </a:t>
            </a:r>
            <a:r>
              <a:rPr lang="en-US" altLang="ja-JP" sz="1400" dirty="0" smtClean="0"/>
              <a:t>Layer0, Layer1},  </a:t>
            </a:r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OLS#1 </a:t>
            </a:r>
            <a:r>
              <a:rPr lang="en-US" altLang="ja-JP" sz="1400" dirty="0"/>
              <a:t>= { LS#1, </a:t>
            </a:r>
            <a:r>
              <a:rPr lang="en-US" altLang="ja-JP" sz="1400" dirty="0" err="1"/>
              <a:t>OptLayer</a:t>
            </a:r>
            <a:r>
              <a:rPr lang="en-US" altLang="ja-JP" sz="1400" dirty="0" smtClean="0"/>
              <a:t>={Layer1},  </a:t>
            </a:r>
            <a:r>
              <a:rPr lang="en-US" altLang="ja-JP" sz="1400" dirty="0"/>
              <a:t>Alt=1}, </a:t>
            </a:r>
            <a:endParaRPr lang="en-US" altLang="ja-JP" sz="1400" dirty="0" smtClean="0"/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OLS#2 </a:t>
            </a:r>
            <a:r>
              <a:rPr lang="en-US" altLang="ja-JP" sz="1400" dirty="0"/>
              <a:t>= { LS#1, </a:t>
            </a:r>
            <a:r>
              <a:rPr lang="en-US" altLang="ja-JP" sz="1400" dirty="0" err="1"/>
              <a:t>OptLayer</a:t>
            </a:r>
            <a:r>
              <a:rPr lang="en-US" altLang="ja-JP" sz="1400" dirty="0" smtClean="0"/>
              <a:t>={Layer1},  </a:t>
            </a:r>
            <a:r>
              <a:rPr lang="en-US" altLang="ja-JP" sz="1400" dirty="0"/>
              <a:t>Alt=0}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dirty="0" smtClean="0"/>
              <a:t>   OLS#2 </a:t>
            </a:r>
            <a:r>
              <a:rPr lang="en-US" altLang="ja-JP" sz="1400" dirty="0"/>
              <a:t>is an additional output layer set against OLS#1.</a:t>
            </a:r>
            <a:endParaRPr lang="ja-JP" altLang="ja-JP" sz="1400" dirty="0"/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2) </a:t>
            </a:r>
            <a:r>
              <a:rPr lang="en-US" altLang="ja-JP" sz="1400" b="1" dirty="0" err="1" smtClean="0"/>
              <a:t>profile_level_tier_idx</a:t>
            </a:r>
            <a:r>
              <a:rPr lang="en-US" altLang="ja-JP" sz="1400" b="1" dirty="0" smtClean="0"/>
              <a:t>/DPB </a:t>
            </a:r>
            <a:r>
              <a:rPr lang="en-US" altLang="ja-JP" sz="1400" b="1" dirty="0"/>
              <a:t>size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 are explicitly signaled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   ( </a:t>
            </a:r>
            <a:r>
              <a:rPr lang="en-US" altLang="ja-JP" sz="1400" b="1" dirty="0" err="1"/>
              <a:t>ptl_dpb_info_present_flag</a:t>
            </a:r>
            <a:r>
              <a:rPr lang="en-US" altLang="ja-JP" sz="1400" b="1" dirty="0"/>
              <a:t> is </a:t>
            </a:r>
            <a:r>
              <a:rPr lang="en-US" altLang="ja-JP" sz="1400" b="1" dirty="0" smtClean="0"/>
              <a:t>1 </a:t>
            </a:r>
            <a:r>
              <a:rPr lang="en-US" altLang="ja-JP" sz="1400" b="1" dirty="0"/>
              <a:t>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sets)</a:t>
            </a:r>
            <a:endParaRPr lang="ja-JP" altLang="ja-JP" sz="1400" dirty="0"/>
          </a:p>
          <a:p>
            <a:endParaRPr lang="en-US" altLang="ja-JP" sz="1400" dirty="0"/>
          </a:p>
          <a:p>
            <a:pPr marL="119063" indent="0">
              <a:buNone/>
            </a:pPr>
            <a:r>
              <a:rPr lang="en-US" altLang="ja-JP" sz="1600" b="1" u="sng" dirty="0"/>
              <a:t>Assumption: </a:t>
            </a:r>
            <a:endParaRPr lang="en-US" altLang="ja-JP" sz="1400" b="1" u="sng" dirty="0"/>
          </a:p>
          <a:p>
            <a:pPr eaLnBrk="1" fontAlgn="auto" latinLnBrk="0" hangingPunct="1"/>
            <a:r>
              <a:rPr lang="en-US" altLang="ja-JP" sz="1400" dirty="0" smtClean="0"/>
              <a:t>num</a:t>
            </a:r>
            <a:r>
              <a:rPr lang="en-US" altLang="ja-JP" sz="1400" dirty="0"/>
              <a:t>. of </a:t>
            </a:r>
            <a:r>
              <a:rPr lang="en-US" altLang="ja-JP" sz="1400" dirty="0" smtClean="0"/>
              <a:t>sub-layers </a:t>
            </a:r>
            <a:r>
              <a:rPr lang="en-US" altLang="ja-JP" sz="1400" dirty="0"/>
              <a:t>is equal to 4.</a:t>
            </a:r>
          </a:p>
          <a:p>
            <a:pPr eaLnBrk="1" fontAlgn="auto" latinLnBrk="0" hangingPunct="1"/>
            <a:r>
              <a:rPr lang="en-US" altLang="ja-JP" sz="1400" u="sng" dirty="0" smtClean="0"/>
              <a:t>DPB </a:t>
            </a:r>
            <a:r>
              <a:rPr lang="en-US" altLang="ja-JP" sz="1400" u="sng" dirty="0"/>
              <a:t>sizes of OLS#1 to OLS#3 are </a:t>
            </a:r>
            <a:r>
              <a:rPr lang="en-US" altLang="ja-JP" sz="1400" u="sng" dirty="0" smtClean="0"/>
              <a:t>explicitly signaled </a:t>
            </a:r>
            <a:r>
              <a:rPr lang="en-US" altLang="ja-JP" sz="1400" u="sng" dirty="0"/>
              <a:t>although DPB sizes of OLS#1 to OLS#2 are the same  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</a:t>
            </a:r>
            <a:r>
              <a:rPr lang="en-US" altLang="ja-JP" sz="1400" u="sng" dirty="0"/>
              <a:t>of OLS#1 to OLS#3 are </a:t>
            </a:r>
            <a:r>
              <a:rPr lang="en-US" altLang="ja-JP" sz="1400" u="sng" dirty="0" smtClean="0"/>
              <a:t>explicitly signaled </a:t>
            </a:r>
            <a:r>
              <a:rPr lang="en-US" altLang="ja-JP" sz="1400" u="sng" dirty="0"/>
              <a:t>although </a:t>
            </a:r>
            <a:r>
              <a:rPr lang="en-US" altLang="ja-JP" sz="1400" u="sng" dirty="0" err="1"/>
              <a:t>profile_level_tier_idx</a:t>
            </a:r>
            <a:r>
              <a:rPr lang="en-US" altLang="ja-JP" sz="1400" u="sng" dirty="0"/>
              <a:t> of OLS#1 to OLS#2 are the same.</a:t>
            </a:r>
          </a:p>
          <a:p>
            <a:pPr eaLnBrk="1" fontAlgn="auto" latinLnBrk="0" hangingPunct="1"/>
            <a:r>
              <a:rPr lang="en-US" altLang="ja-JP" sz="1400" dirty="0" err="1" smtClean="0"/>
              <a:t>NumSubDpbs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is </a:t>
            </a:r>
            <a:r>
              <a:rPr lang="en-US" altLang="ja-JP" sz="1400" dirty="0" smtClean="0"/>
              <a:t>equal </a:t>
            </a:r>
            <a:r>
              <a:rPr lang="en-US" altLang="ja-JP" sz="1400" dirty="0"/>
              <a:t>to </a:t>
            </a:r>
            <a:r>
              <a:rPr lang="en-US" altLang="ja-JP" sz="1400" dirty="0" err="1"/>
              <a:t>NumLayersInIdList</a:t>
            </a:r>
            <a:r>
              <a:rPr lang="en-US" altLang="ja-JP" sz="1400" dirty="0"/>
              <a:t>[] since all </a:t>
            </a:r>
            <a:r>
              <a:rPr lang="en-US" altLang="ja-JP" sz="1400" dirty="0" err="1"/>
              <a:t>layers's</a:t>
            </a:r>
            <a:r>
              <a:rPr lang="en-US" altLang="ja-JP" sz="1400" dirty="0"/>
              <a:t> </a:t>
            </a:r>
            <a:r>
              <a:rPr lang="en-US" altLang="ja-JP" sz="1400" dirty="0" err="1"/>
              <a:t>representaion</a:t>
            </a:r>
            <a:r>
              <a:rPr lang="en-US" altLang="ja-JP" sz="1400" dirty="0"/>
              <a:t> format differ.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14</a:t>
            </a:fld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57174641"/>
              </p:ext>
            </p:extLst>
          </p:nvPr>
        </p:nvGraphicFramePr>
        <p:xfrm>
          <a:off x="827584" y="4291459"/>
          <a:ext cx="7092789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779"/>
                <a:gridCol w="851879"/>
                <a:gridCol w="852624"/>
                <a:gridCol w="852624"/>
                <a:gridCol w="974002"/>
                <a:gridCol w="974002"/>
                <a:gridCol w="851879"/>
              </a:tblGrid>
              <a:tr h="270687">
                <a:tc gridSpan="7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dirty="0">
                          <a:effectLst/>
                        </a:rPr>
                        <a:t>Use-case#1 (bit-overhead case)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068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for OLS#1 to OLS#2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Ref. (SHVC/MV-HEVC)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Proposal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bit-saving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bits/OLS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ptl_dpb_info_present_flag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N/A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profile_level_tier_idx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DPB Size syntax element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128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128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200406">
                <a:tc>
                  <a:txBody>
                    <a:bodyPr/>
                    <a:lstStyle/>
                    <a:p>
                      <a:endParaRPr lang="ja-JP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-0.77%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9008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Use-case#2 (</a:t>
            </a:r>
            <a:r>
              <a:rPr lang="en-US" altLang="ja-JP" dirty="0"/>
              <a:t>bit-saving </a:t>
            </a:r>
            <a:r>
              <a:rPr lang="en-US" altLang="ja-JP" dirty="0" smtClean="0"/>
              <a:t>scenario)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457200" y="586321"/>
            <a:ext cx="8229600" cy="5614987"/>
          </a:xfrm>
        </p:spPr>
        <p:txBody>
          <a:bodyPr/>
          <a:lstStyle/>
          <a:p>
            <a:pPr marL="119063" indent="0" eaLnBrk="1" fontAlgn="auto" latinLnBrk="0" hangingPunct="1">
              <a:buNone/>
            </a:pPr>
            <a:r>
              <a:rPr lang="en-US" altLang="ja-JP" sz="1400" b="1" u="sng" dirty="0"/>
              <a:t>Use-case#2:</a:t>
            </a:r>
          </a:p>
          <a:p>
            <a:pPr marL="119063" indent="0" eaLnBrk="1" fontAlgn="auto" latinLnBrk="0" hangingPunct="1">
              <a:buNone/>
            </a:pPr>
            <a:r>
              <a:rPr lang="en-US" altLang="ja-JP" sz="1400" b="1" dirty="0"/>
              <a:t>1)There are three output layer sets (OLS#1,2,3) associated with the same layer set (LS#1),  which have the same </a:t>
            </a:r>
            <a:r>
              <a:rPr lang="en-US" altLang="ja-JP" sz="1400" b="1" dirty="0" err="1"/>
              <a:t>AltOptLayerFlag</a:t>
            </a:r>
            <a:r>
              <a:rPr lang="en-US" altLang="ja-JP" sz="1400" b="1" dirty="0"/>
              <a:t> and different output layers:</a:t>
            </a:r>
            <a:endParaRPr lang="ja-JP" altLang="ja-JP" sz="1400" b="1" dirty="0"/>
          </a:p>
          <a:p>
            <a:pPr marL="119063" indent="0" eaLnBrk="1" fontAlgn="auto" latinLnBrk="0" hangingPunct="1">
              <a:buNone/>
            </a:pPr>
            <a:r>
              <a:rPr lang="en-US" altLang="ja-JP" sz="1400" dirty="0"/>
              <a:t> - LS#1 = { Layer0, Layer1, Layer2}, </a:t>
            </a:r>
            <a:endParaRPr lang="ja-JP" altLang="ja-JP" sz="1400" dirty="0"/>
          </a:p>
          <a:p>
            <a:pPr marL="119063" indent="0">
              <a:buNone/>
            </a:pPr>
            <a:r>
              <a:rPr lang="en-US" altLang="ja-JP" sz="1400" dirty="0"/>
              <a:t> - OLS#1 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={Layer0, Layer1,  Layer2}, Alt=0} ,  </a:t>
            </a:r>
            <a:endParaRPr lang="ja-JP" altLang="ja-JP" sz="1400" dirty="0"/>
          </a:p>
          <a:p>
            <a:pPr marL="119063" indent="0">
              <a:buNone/>
            </a:pPr>
            <a:r>
              <a:rPr lang="en-US" altLang="ja-JP" sz="1400" dirty="0"/>
              <a:t> - OLS#2 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={Layer1,Layer2}, Alt=0} ,</a:t>
            </a:r>
            <a:br>
              <a:rPr lang="en-US" altLang="ja-JP" sz="1400" dirty="0"/>
            </a:br>
            <a:r>
              <a:rPr lang="en-US" altLang="ja-JP" sz="1400" dirty="0"/>
              <a:t> - OLS#3 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={Layer0,Layer1}, Alt=0} </a:t>
            </a:r>
          </a:p>
          <a:p>
            <a:pPr marL="119063" indent="0">
              <a:buNone/>
            </a:pPr>
            <a:r>
              <a:rPr lang="en-US" altLang="ja-JP" sz="1400" dirty="0" smtClean="0"/>
              <a:t>   </a:t>
            </a:r>
            <a:r>
              <a:rPr lang="en-US" altLang="ja-JP" sz="1400" dirty="0"/>
              <a:t>OLS#2 and OLS#3 are additional output layer sets against OLS#1.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  2) </a:t>
            </a:r>
            <a:r>
              <a:rPr lang="en-US" altLang="ja-JP" sz="1400" b="1" dirty="0" err="1" smtClean="0"/>
              <a:t>profile_level_tier_idx</a:t>
            </a:r>
            <a:r>
              <a:rPr lang="en-US" altLang="ja-JP" sz="1400" b="1" dirty="0" smtClean="0"/>
              <a:t>/DPB </a:t>
            </a:r>
            <a:r>
              <a:rPr lang="en-US" altLang="ja-JP" sz="1400" b="1" dirty="0"/>
              <a:t>size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 are inferred and omitted  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/>
              <a:t> </a:t>
            </a:r>
            <a:r>
              <a:rPr lang="en-US" altLang="ja-JP" sz="1400" b="1" dirty="0" smtClean="0"/>
              <a:t>    ( </a:t>
            </a:r>
            <a:r>
              <a:rPr lang="en-US" altLang="ja-JP" sz="1400" b="1" dirty="0" err="1"/>
              <a:t>ptl_dpb_info_present_flag</a:t>
            </a:r>
            <a:r>
              <a:rPr lang="en-US" altLang="ja-JP" sz="1400" b="1" dirty="0"/>
              <a:t> is 0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sets)</a:t>
            </a:r>
            <a:endParaRPr lang="ja-JP" altLang="ja-JP" sz="1400" dirty="0"/>
          </a:p>
          <a:p>
            <a:endParaRPr lang="en-US" altLang="ja-JP" sz="1400" dirty="0"/>
          </a:p>
          <a:p>
            <a:pPr marL="119063" indent="0">
              <a:buNone/>
            </a:pPr>
            <a:r>
              <a:rPr lang="en-US" altLang="ja-JP" sz="1600" b="1" u="sng" dirty="0"/>
              <a:t>Assumption: </a:t>
            </a:r>
            <a:endParaRPr lang="en-US" altLang="ja-JP" sz="1400" b="1" u="sng" dirty="0"/>
          </a:p>
          <a:p>
            <a:pPr eaLnBrk="1" fontAlgn="auto" latinLnBrk="0" hangingPunct="1"/>
            <a:r>
              <a:rPr lang="en-US" altLang="ja-JP" sz="1400" dirty="0" smtClean="0"/>
              <a:t>num</a:t>
            </a:r>
            <a:r>
              <a:rPr lang="en-US" altLang="ja-JP" sz="1400" dirty="0"/>
              <a:t>. of </a:t>
            </a:r>
            <a:r>
              <a:rPr lang="en-US" altLang="ja-JP" sz="1400" dirty="0" smtClean="0"/>
              <a:t>sub-layers </a:t>
            </a:r>
            <a:r>
              <a:rPr lang="en-US" altLang="ja-JP" sz="1400" dirty="0"/>
              <a:t>is equal to 4.</a:t>
            </a:r>
          </a:p>
          <a:p>
            <a:pPr eaLnBrk="1" fontAlgn="auto" latinLnBrk="0" hangingPunct="1"/>
            <a:r>
              <a:rPr lang="en-US" altLang="ja-JP" sz="1400" u="sng" dirty="0" smtClean="0"/>
              <a:t>DPB </a:t>
            </a:r>
            <a:r>
              <a:rPr lang="en-US" altLang="ja-JP" sz="1400" u="sng" dirty="0"/>
              <a:t>sizes of OLS#1 to </a:t>
            </a:r>
            <a:r>
              <a:rPr lang="en-US" altLang="ja-JP" sz="1400" u="sng" dirty="0" smtClean="0"/>
              <a:t>OLS#3 </a:t>
            </a:r>
            <a:r>
              <a:rPr lang="en-US" altLang="ja-JP" sz="1400" u="sng" dirty="0"/>
              <a:t>are the same so that DPB size of </a:t>
            </a:r>
            <a:r>
              <a:rPr lang="en-US" altLang="ja-JP" sz="1400" u="sng" dirty="0" smtClean="0"/>
              <a:t>OLS#2 to OLS#3 </a:t>
            </a:r>
            <a:r>
              <a:rPr lang="en-US" altLang="ja-JP" sz="1400" u="sng" dirty="0"/>
              <a:t>are </a:t>
            </a:r>
            <a:r>
              <a:rPr lang="en-US" altLang="ja-JP" sz="1400" u="sng" dirty="0" smtClean="0"/>
              <a:t>inferred </a:t>
            </a:r>
            <a:r>
              <a:rPr lang="en-US" altLang="ja-JP" sz="1400" u="sng" dirty="0"/>
              <a:t>to be equal to OLS#1. 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</a:t>
            </a:r>
            <a:r>
              <a:rPr lang="en-US" altLang="ja-JP" sz="1400" u="sng" dirty="0"/>
              <a:t>of OLS#1 to </a:t>
            </a:r>
            <a:r>
              <a:rPr lang="en-US" altLang="ja-JP" sz="1400" u="sng" dirty="0" smtClean="0"/>
              <a:t>OLS#3 </a:t>
            </a:r>
            <a:r>
              <a:rPr lang="en-US" altLang="ja-JP" sz="1400" u="sng" dirty="0"/>
              <a:t>are the same so that </a:t>
            </a:r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of OLS#2 to OLS#3 are inferred </a:t>
            </a:r>
            <a:r>
              <a:rPr lang="en-US" altLang="ja-JP" sz="1400" u="sng" dirty="0"/>
              <a:t>to be equal to OLS#1. </a:t>
            </a:r>
          </a:p>
          <a:p>
            <a:pPr eaLnBrk="1" fontAlgn="auto" latinLnBrk="0" hangingPunct="1"/>
            <a:r>
              <a:rPr lang="en-US" altLang="ja-JP" sz="1400" dirty="0" err="1"/>
              <a:t>NumSubDpb</a:t>
            </a:r>
            <a:r>
              <a:rPr lang="en-US" altLang="ja-JP" sz="1400" dirty="0"/>
              <a:t> is equal to 1 since all layers' representation formant are the same.</a:t>
            </a:r>
            <a:endParaRPr lang="ja-JP" altLang="ja-JP" sz="1400" dirty="0"/>
          </a:p>
          <a:p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15</a:t>
            </a:fld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29293949"/>
              </p:ext>
            </p:extLst>
          </p:nvPr>
        </p:nvGraphicFramePr>
        <p:xfrm>
          <a:off x="827584" y="4617132"/>
          <a:ext cx="7092789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779"/>
                <a:gridCol w="851879"/>
                <a:gridCol w="852624"/>
                <a:gridCol w="852624"/>
                <a:gridCol w="974002"/>
                <a:gridCol w="974002"/>
                <a:gridCol w="851879"/>
              </a:tblGrid>
              <a:tr h="270687">
                <a:tc gridSpan="7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dirty="0">
                          <a:effectLst/>
                        </a:rPr>
                        <a:t>Use-case#2 (bit-saving case)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068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for OLS#1 to OLS#2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Ref. (SHVC/MV-HEVC)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Proposal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bit-saving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bits/OLS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ptl_dpb_info_present_flag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N/A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profile_level_tier_idx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66.77%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dirty="0">
                          <a:effectLst/>
                        </a:rPr>
                        <a:t>Required bit-size on DPB Size syntax element 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66.77%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200406">
                <a:tc>
                  <a:txBody>
                    <a:bodyPr/>
                    <a:lstStyle/>
                    <a:p>
                      <a:endParaRPr lang="ja-JP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375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127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66.13%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3330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Use-case#2 (bit-overhead scenario)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614987"/>
          </a:xfrm>
        </p:spPr>
        <p:txBody>
          <a:bodyPr/>
          <a:lstStyle/>
          <a:p>
            <a:pPr marL="119063" indent="0" eaLnBrk="1" fontAlgn="auto" latinLnBrk="0" hangingPunct="1">
              <a:buNone/>
            </a:pPr>
            <a:r>
              <a:rPr lang="en-US" altLang="ja-JP" sz="1400" b="1" u="sng" dirty="0" smtClean="0"/>
              <a:t>Use-case#2:</a:t>
            </a:r>
          </a:p>
          <a:p>
            <a:pPr marL="119063" indent="0" eaLnBrk="1" fontAlgn="auto" latinLnBrk="0" hangingPunct="1">
              <a:buNone/>
            </a:pPr>
            <a:r>
              <a:rPr lang="en-US" altLang="ja-JP" sz="1400" b="1" dirty="0" smtClean="0"/>
              <a:t>1)There </a:t>
            </a:r>
            <a:r>
              <a:rPr lang="en-US" altLang="ja-JP" sz="1400" b="1" dirty="0"/>
              <a:t>are three output layer sets (OLS#1,2,3) associated with the same layer set (LS#1),  which have the same </a:t>
            </a:r>
            <a:r>
              <a:rPr lang="en-US" altLang="ja-JP" sz="1400" b="1" dirty="0" err="1"/>
              <a:t>AltOptLayerFlag</a:t>
            </a:r>
            <a:r>
              <a:rPr lang="en-US" altLang="ja-JP" sz="1400" b="1" dirty="0"/>
              <a:t> and different output layers:</a:t>
            </a:r>
            <a:endParaRPr lang="ja-JP" altLang="ja-JP" sz="1400" b="1" dirty="0"/>
          </a:p>
          <a:p>
            <a:pPr marL="119063" indent="0" eaLnBrk="1" fontAlgn="auto" latinLnBrk="0" hangingPunct="1">
              <a:buNone/>
            </a:pPr>
            <a:r>
              <a:rPr lang="en-US" altLang="ja-JP" sz="1400" dirty="0" smtClean="0"/>
              <a:t> </a:t>
            </a:r>
            <a:r>
              <a:rPr lang="en-US" altLang="ja-JP" sz="1400" dirty="0"/>
              <a:t>- LS#1 = { </a:t>
            </a:r>
            <a:r>
              <a:rPr lang="en-US" altLang="ja-JP" sz="1400" dirty="0" smtClean="0"/>
              <a:t>Layer0, Layer1, Layer2}, </a:t>
            </a:r>
            <a:endParaRPr lang="ja-JP" altLang="ja-JP" sz="1400" dirty="0"/>
          </a:p>
          <a:p>
            <a:pPr marL="119063" indent="0">
              <a:buNone/>
            </a:pPr>
            <a:r>
              <a:rPr lang="en-US" altLang="ja-JP" sz="1400" dirty="0"/>
              <a:t> - OLS#1 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</a:t>
            </a:r>
            <a:r>
              <a:rPr lang="en-US" altLang="ja-JP" sz="1400" dirty="0" smtClean="0"/>
              <a:t>Layer0, Layer1,  Layer2}, </a:t>
            </a:r>
            <a:r>
              <a:rPr lang="en-US" altLang="ja-JP" sz="1400" dirty="0"/>
              <a:t>Alt=0} ,  </a:t>
            </a:r>
            <a:endParaRPr lang="ja-JP" altLang="ja-JP" sz="1400" dirty="0"/>
          </a:p>
          <a:p>
            <a:pPr marL="119063" indent="0">
              <a:buNone/>
            </a:pPr>
            <a:r>
              <a:rPr lang="en-US" altLang="ja-JP" sz="1400" dirty="0" smtClean="0"/>
              <a:t> - </a:t>
            </a:r>
            <a:r>
              <a:rPr lang="en-US" altLang="ja-JP" sz="1400" dirty="0"/>
              <a:t>OLS#2 = { LS#1, </a:t>
            </a:r>
            <a:r>
              <a:rPr lang="en-US" altLang="ja-JP" sz="1400" dirty="0" err="1"/>
              <a:t>OptLayer</a:t>
            </a:r>
            <a:r>
              <a:rPr lang="en-US" altLang="ja-JP" sz="1400" dirty="0" smtClean="0"/>
              <a:t>={Layer1,Layer2}, </a:t>
            </a:r>
            <a:r>
              <a:rPr lang="en-US" altLang="ja-JP" sz="1400" dirty="0"/>
              <a:t>Alt=0} ,</a:t>
            </a:r>
            <a:br>
              <a:rPr lang="en-US" altLang="ja-JP" sz="1400" dirty="0"/>
            </a:br>
            <a:r>
              <a:rPr lang="en-US" altLang="ja-JP" sz="1400" dirty="0"/>
              <a:t> - OLS#3 = { LS#1, </a:t>
            </a:r>
            <a:r>
              <a:rPr lang="en-US" altLang="ja-JP" sz="1400" dirty="0" err="1"/>
              <a:t>OptLayer</a:t>
            </a:r>
            <a:r>
              <a:rPr lang="en-US" altLang="ja-JP" sz="1400" dirty="0" smtClean="0"/>
              <a:t>={Layer0,Layer1}, </a:t>
            </a:r>
            <a:r>
              <a:rPr lang="en-US" altLang="ja-JP" sz="1400" dirty="0"/>
              <a:t>Alt=0} </a:t>
            </a:r>
            <a:endParaRPr lang="en-US" altLang="ja-JP" sz="1400" dirty="0" smtClean="0"/>
          </a:p>
          <a:p>
            <a:pPr marL="119063" indent="0">
              <a:buNone/>
            </a:pPr>
            <a:r>
              <a:rPr lang="en-US" altLang="ja-JP" sz="1400" dirty="0"/>
              <a:t> </a:t>
            </a:r>
            <a:r>
              <a:rPr lang="en-US" altLang="ja-JP" sz="1400" dirty="0" smtClean="0"/>
              <a:t>  OLS#2 </a:t>
            </a:r>
            <a:r>
              <a:rPr lang="en-US" altLang="ja-JP" sz="1400" dirty="0"/>
              <a:t>and OLS#3 are additional output layer sets against </a:t>
            </a:r>
            <a:r>
              <a:rPr lang="en-US" altLang="ja-JP" sz="1400" dirty="0" smtClean="0"/>
              <a:t>OLS#1.</a:t>
            </a:r>
          </a:p>
          <a:p>
            <a:pPr marL="119063" indent="0">
              <a:buNone/>
            </a:pPr>
            <a:r>
              <a:rPr lang="en-US" altLang="ja-JP" sz="1400" b="1" dirty="0" smtClean="0"/>
              <a:t>2)</a:t>
            </a:r>
            <a:r>
              <a:rPr lang="en-US" altLang="ja-JP" sz="1400" b="1" dirty="0"/>
              <a:t> </a:t>
            </a:r>
            <a:r>
              <a:rPr lang="en-US" altLang="ja-JP" sz="1400" b="1" dirty="0" err="1" smtClean="0"/>
              <a:t>profile_level_tier_idx</a:t>
            </a:r>
            <a:r>
              <a:rPr lang="en-US" altLang="ja-JP" sz="1400" b="1" dirty="0" smtClean="0"/>
              <a:t>/DPB </a:t>
            </a:r>
            <a:r>
              <a:rPr lang="en-US" altLang="ja-JP" sz="1400" b="1" dirty="0"/>
              <a:t>size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sets are explicitly </a:t>
            </a:r>
            <a:r>
              <a:rPr lang="en-US" altLang="ja-JP" sz="1400" b="1" dirty="0" smtClean="0"/>
              <a:t>signaled</a:t>
            </a:r>
          </a:p>
          <a:p>
            <a:pPr marL="119063" indent="0">
              <a:buNone/>
            </a:pPr>
            <a:r>
              <a:rPr lang="en-US" altLang="ja-JP" sz="1400" b="1" dirty="0"/>
              <a:t> </a:t>
            </a:r>
            <a:r>
              <a:rPr lang="en-US" altLang="ja-JP" sz="1400" b="1" dirty="0" smtClean="0"/>
              <a:t>  </a:t>
            </a:r>
            <a:r>
              <a:rPr lang="en-US" altLang="ja-JP" sz="1400" b="1" dirty="0"/>
              <a:t>( </a:t>
            </a:r>
            <a:r>
              <a:rPr lang="en-US" altLang="ja-JP" sz="1400" b="1" dirty="0" err="1"/>
              <a:t>ptl_dpb_info_present_flag</a:t>
            </a:r>
            <a:r>
              <a:rPr lang="en-US" altLang="ja-JP" sz="1400" b="1" dirty="0"/>
              <a:t> is 1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sets)</a:t>
            </a:r>
          </a:p>
          <a:p>
            <a:pPr eaLnBrk="1" fontAlgn="auto" latinLnBrk="0" hangingPunct="1"/>
            <a:endParaRPr lang="en-US" altLang="ja-JP" sz="1400" b="1" dirty="0" smtClean="0"/>
          </a:p>
          <a:p>
            <a:pPr marL="119063" indent="0" eaLnBrk="1" fontAlgn="auto" latinLnBrk="0" hangingPunct="1">
              <a:buNone/>
            </a:pPr>
            <a:r>
              <a:rPr lang="en-US" altLang="ja-JP" sz="1400" b="1" u="sng" dirty="0" smtClean="0"/>
              <a:t>Assumption</a:t>
            </a:r>
            <a:r>
              <a:rPr lang="en-US" altLang="ja-JP" sz="1400" b="1" u="sng" dirty="0"/>
              <a:t>: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dirty="0" smtClean="0"/>
              <a:t>num</a:t>
            </a:r>
            <a:r>
              <a:rPr lang="en-US" altLang="ja-JP" sz="1400" dirty="0"/>
              <a:t>. of </a:t>
            </a:r>
            <a:r>
              <a:rPr lang="en-US" altLang="ja-JP" sz="1400" dirty="0" smtClean="0"/>
              <a:t>sub-layers </a:t>
            </a:r>
            <a:r>
              <a:rPr lang="en-US" altLang="ja-JP" sz="1400" dirty="0"/>
              <a:t>is equal to 4.</a:t>
            </a:r>
            <a:endParaRPr lang="ja-JP" altLang="ja-JP" sz="1400" dirty="0"/>
          </a:p>
          <a:p>
            <a:pPr eaLnBrk="1" fontAlgn="auto" latinLnBrk="0" hangingPunct="1"/>
            <a:r>
              <a:rPr lang="en-US" altLang="ja-JP" sz="1400" u="sng" dirty="0" smtClean="0"/>
              <a:t>DPB </a:t>
            </a:r>
            <a:r>
              <a:rPr lang="en-US" altLang="ja-JP" sz="1400" u="sng" dirty="0"/>
              <a:t>sizes of OLS#1 to OLS#3 are the same so that DPB size of OLS#2  to OLS#3 are inferred to be equal to OLS#1. 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</a:t>
            </a:r>
            <a:r>
              <a:rPr lang="en-US" altLang="ja-JP" sz="1400" u="sng" dirty="0"/>
              <a:t>of OLS#1 to OLS#3 are the same so that </a:t>
            </a:r>
            <a:r>
              <a:rPr lang="en-US" altLang="ja-JP" sz="1400" u="sng" dirty="0" err="1"/>
              <a:t>profile_level_tier_idx</a:t>
            </a:r>
            <a:r>
              <a:rPr lang="en-US" altLang="ja-JP" sz="1400" u="sng" dirty="0"/>
              <a:t> of OLS#2 to OLS#3 are inferred to be equal  to OLS#1.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dirty="0" err="1" smtClean="0"/>
              <a:t>NumSubDpb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is equal to 1 since all layers' representation formant are the same.</a:t>
            </a:r>
            <a:endParaRPr lang="ja-JP" altLang="ja-JP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16</a:t>
            </a:fld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63563664"/>
              </p:ext>
            </p:extLst>
          </p:nvPr>
        </p:nvGraphicFramePr>
        <p:xfrm>
          <a:off x="827584" y="4617132"/>
          <a:ext cx="7092789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779"/>
                <a:gridCol w="851879"/>
                <a:gridCol w="852624"/>
                <a:gridCol w="852624"/>
                <a:gridCol w="974002"/>
                <a:gridCol w="974002"/>
                <a:gridCol w="851879"/>
              </a:tblGrid>
              <a:tr h="270687">
                <a:tc gridSpan="7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dirty="0">
                          <a:effectLst/>
                        </a:rPr>
                        <a:t>Use-case#2 (bit-saving case)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068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for OLS#1 to OLS#2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Ref. (SHVC/MV-HEVC)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Proposal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bit-saving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bits/OLS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ptl_dpb_info_present_flag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N/A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profile_level_tier_idx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dirty="0">
                          <a:effectLst/>
                        </a:rPr>
                        <a:t>Required bit-size on DPB Size syntax element 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200406">
                <a:tc>
                  <a:txBody>
                    <a:bodyPr/>
                    <a:lstStyle/>
                    <a:p>
                      <a:endParaRPr lang="ja-JP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375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altLang="ja-JP" sz="900" b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377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-0.53%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26628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199" y="785813"/>
            <a:ext cx="8480425" cy="4839431"/>
          </a:xfrm>
        </p:spPr>
        <p:txBody>
          <a:bodyPr/>
          <a:lstStyle/>
          <a:p>
            <a:r>
              <a:rPr lang="en-US" altLang="ja-JP" sz="2000" dirty="0" smtClean="0"/>
              <a:t>Proposals:</a:t>
            </a:r>
          </a:p>
          <a:p>
            <a:pPr marL="703262" lvl="1" indent="-342900">
              <a:buFont typeface="+mj-lt"/>
              <a:buAutoNum type="arabicPeriod"/>
            </a:pPr>
            <a:r>
              <a:rPr lang="en-US" altLang="ja-JP" dirty="0" smtClean="0"/>
              <a:t>Restrictions on output </a:t>
            </a:r>
            <a:r>
              <a:rPr lang="en-US" altLang="ja-JP" smtClean="0"/>
              <a:t>layer </a:t>
            </a:r>
            <a:r>
              <a:rPr lang="en-US" altLang="ja-JP" smtClean="0"/>
              <a:t>set to avoid</a:t>
            </a:r>
            <a:endParaRPr lang="en-US" altLang="ja-JP" dirty="0" smtClean="0"/>
          </a:p>
          <a:p>
            <a:pPr marL="622300" lvl="2" indent="0">
              <a:buNone/>
            </a:pPr>
            <a:r>
              <a:rPr lang="en-US" altLang="ja-JP" sz="2000" dirty="0" smtClean="0"/>
              <a:t>1a</a:t>
            </a:r>
            <a:r>
              <a:rPr lang="en-US" altLang="ja-JP" sz="2000" smtClean="0"/>
              <a:t>) </a:t>
            </a:r>
            <a:r>
              <a:rPr lang="en-US" altLang="ja-JP" sz="2000" smtClean="0"/>
              <a:t>output </a:t>
            </a:r>
            <a:r>
              <a:rPr lang="en-US" altLang="ja-JP" sz="2000" dirty="0" smtClean="0"/>
              <a:t>layer set with no output layers</a:t>
            </a:r>
          </a:p>
          <a:p>
            <a:pPr marL="622300" lvl="2" indent="0">
              <a:buNone/>
            </a:pPr>
            <a:r>
              <a:rPr lang="en-US" altLang="ja-JP" sz="2000" dirty="0" smtClean="0"/>
              <a:t>1b) duplicated output layer sets with the same output layers.</a:t>
            </a:r>
          </a:p>
          <a:p>
            <a:pPr marL="622300" lvl="2" indent="0">
              <a:buNone/>
            </a:pPr>
            <a:r>
              <a:rPr lang="en-US" altLang="ja-JP" sz="2000" dirty="0" smtClean="0">
                <a:sym typeface="Wingdings" pitchFamily="2" charset="2"/>
              </a:rPr>
              <a:t> for avoiding non-</a:t>
            </a:r>
            <a:r>
              <a:rPr lang="en-US" altLang="ja-JP" sz="2000" dirty="0" err="1" smtClean="0">
                <a:sym typeface="Wingdings" pitchFamily="2" charset="2"/>
              </a:rPr>
              <a:t>comforming</a:t>
            </a:r>
            <a:r>
              <a:rPr lang="en-US" altLang="ja-JP" sz="2000" dirty="0" smtClean="0">
                <a:sym typeface="Wingdings" pitchFamily="2" charset="2"/>
              </a:rPr>
              <a:t> </a:t>
            </a:r>
            <a:r>
              <a:rPr lang="en-US" altLang="ja-JP" sz="2000" dirty="0" err="1" smtClean="0">
                <a:sym typeface="Wingdings" pitchFamily="2" charset="2"/>
              </a:rPr>
              <a:t>bitstream</a:t>
            </a:r>
            <a:r>
              <a:rPr lang="en-US" altLang="ja-JP" sz="2000" dirty="0" smtClean="0">
                <a:sym typeface="Wingdings" pitchFamily="2" charset="2"/>
              </a:rPr>
              <a:t>, easy testing</a:t>
            </a:r>
            <a:endParaRPr lang="en-US" altLang="ja-JP" sz="2000" dirty="0" smtClean="0"/>
          </a:p>
          <a:p>
            <a:pPr marL="703262" lvl="1" indent="-342900">
              <a:buFont typeface="+mj-lt"/>
              <a:buAutoNum type="arabicPeriod"/>
            </a:pPr>
            <a:endParaRPr lang="en-US" altLang="ja-JP" dirty="0" smtClean="0"/>
          </a:p>
          <a:p>
            <a:pPr marL="703262" lvl="1" indent="-342900">
              <a:buFont typeface="+mj-lt"/>
              <a:buAutoNum type="arabicPeriod"/>
            </a:pPr>
            <a:r>
              <a:rPr lang="en-US" altLang="ja-JP" dirty="0" smtClean="0"/>
              <a:t>Signal </a:t>
            </a:r>
            <a:r>
              <a:rPr lang="en-US" altLang="ja-JP" dirty="0" err="1" smtClean="0"/>
              <a:t>num_add_output_layer_sets</a:t>
            </a:r>
            <a:r>
              <a:rPr lang="en-US" altLang="ja-JP" dirty="0" smtClean="0"/>
              <a:t> / </a:t>
            </a:r>
            <a:r>
              <a:rPr lang="en-US" altLang="ja-JP" dirty="0" err="1" smtClean="0"/>
              <a:t>default_target_output_layer_set</a:t>
            </a:r>
            <a:r>
              <a:rPr lang="en-US" altLang="ja-JP" dirty="0" smtClean="0"/>
              <a:t> when vps_num_layer_sets_minus1 &gt; 0</a:t>
            </a:r>
          </a:p>
          <a:p>
            <a:pPr marL="622300" lvl="2" indent="0">
              <a:buNone/>
            </a:pPr>
            <a:r>
              <a:rPr lang="en-US" altLang="ja-JP" sz="2000" dirty="0" smtClean="0">
                <a:sym typeface="Wingdings" pitchFamily="2" charset="2"/>
              </a:rPr>
              <a:t> for consistency</a:t>
            </a:r>
          </a:p>
          <a:p>
            <a:pPr marL="703262" lvl="1" indent="-342900">
              <a:buFont typeface="+mj-lt"/>
              <a:buAutoNum type="arabicPeriod"/>
            </a:pPr>
            <a:endParaRPr lang="en-US" altLang="ja-JP" dirty="0" smtClean="0"/>
          </a:p>
          <a:p>
            <a:pPr marL="703262" lvl="1" indent="-342900">
              <a:buFont typeface="+mj-lt"/>
              <a:buAutoNum type="arabicPeriod"/>
            </a:pPr>
            <a:r>
              <a:rPr lang="en-US" altLang="ja-JP" dirty="0" smtClean="0"/>
              <a:t>Add a gating flag and inference rule for</a:t>
            </a:r>
            <a:br>
              <a:rPr lang="en-US" altLang="ja-JP" dirty="0" smtClean="0"/>
            </a:br>
            <a:r>
              <a:rPr lang="en-US" altLang="ja-JP" dirty="0" err="1" smtClean="0"/>
              <a:t>profile_level_tier_idx</a:t>
            </a:r>
            <a:r>
              <a:rPr lang="en-US" altLang="ja-JP" dirty="0" smtClean="0"/>
              <a:t>/DPB parameters in additional output layer sets</a:t>
            </a:r>
            <a:br>
              <a:rPr lang="en-US" altLang="ja-JP" dirty="0" smtClean="0"/>
            </a:br>
            <a:r>
              <a:rPr lang="en-US" altLang="ja-JP" dirty="0" smtClean="0">
                <a:sym typeface="Wingdings" pitchFamily="2" charset="2"/>
              </a:rPr>
              <a:t> for bit reduction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656693"/>
            <a:ext cx="8686800" cy="5744108"/>
          </a:xfrm>
        </p:spPr>
        <p:txBody>
          <a:bodyPr/>
          <a:lstStyle/>
          <a:p>
            <a:r>
              <a:rPr lang="en-US" altLang="ja-JP" sz="1800" dirty="0" smtClean="0"/>
              <a:t>Current draft</a:t>
            </a:r>
            <a:r>
              <a:rPr kumimoji="1" lang="en-US" altLang="ja-JP" sz="1800" dirty="0" smtClean="0"/>
              <a:t>:</a:t>
            </a:r>
          </a:p>
          <a:p>
            <a:pPr lvl="1"/>
            <a:r>
              <a:rPr lang="en-US" altLang="ja-JP" sz="1600" dirty="0"/>
              <a:t>O</a:t>
            </a:r>
            <a:r>
              <a:rPr lang="en-US" altLang="ja-JP" sz="1600" dirty="0" smtClean="0"/>
              <a:t>utput layer can be explicitly defined by </a:t>
            </a:r>
            <a:r>
              <a:rPr lang="en-US" altLang="ja-JP" sz="1600" dirty="0" err="1" smtClean="0"/>
              <a:t>output_layer_flag</a:t>
            </a:r>
            <a:r>
              <a:rPr lang="en-US" altLang="ja-JP" sz="1600" dirty="0" smtClean="0"/>
              <a:t>.</a:t>
            </a:r>
            <a:endParaRPr lang="en-US" altLang="ja-JP" sz="1600" dirty="0"/>
          </a:p>
          <a:p>
            <a:endParaRPr kumimoji="1" lang="en-US" altLang="ja-JP" sz="1800" dirty="0" smtClean="0"/>
          </a:p>
          <a:p>
            <a:r>
              <a:rPr kumimoji="1" lang="en-US" altLang="ja-JP" sz="1800" dirty="0" smtClean="0"/>
              <a:t>Problem : </a:t>
            </a:r>
          </a:p>
          <a:p>
            <a:pPr>
              <a:buNone/>
            </a:pPr>
            <a:r>
              <a:rPr lang="en-US" altLang="ja-JP" sz="1800" dirty="0" smtClean="0"/>
              <a:t>	Non-conforming or confusing output layer sets can exist</a:t>
            </a:r>
          </a:p>
          <a:p>
            <a:pPr marL="817562" lvl="1" indent="-457200">
              <a:buFont typeface="+mj-lt"/>
              <a:buAutoNum type="alphaLcPeriod"/>
            </a:pPr>
            <a:r>
              <a:rPr lang="en-US" altLang="ja-JP" sz="1600" dirty="0" smtClean="0"/>
              <a:t>Output layer sets without any output layer</a:t>
            </a:r>
          </a:p>
          <a:p>
            <a:pPr marL="817562" lvl="1" indent="-457200">
              <a:buFont typeface="+mj-lt"/>
              <a:buAutoNum type="alphaLcPeriod"/>
            </a:pPr>
            <a:r>
              <a:rPr kumimoji="1" lang="en-US" altLang="ja-JP" sz="1600" dirty="0" smtClean="0"/>
              <a:t>Duplicated output layer set definition on the same layer set</a:t>
            </a:r>
          </a:p>
          <a:p>
            <a:pPr marL="817562" lvl="1" indent="-457200">
              <a:buFont typeface="+mj-lt"/>
              <a:buAutoNum type="alphaLcPeriod"/>
            </a:pPr>
            <a:endParaRPr lang="en-US" altLang="ja-JP" sz="1600" dirty="0"/>
          </a:p>
          <a:p>
            <a:r>
              <a:rPr kumimoji="1" lang="en-US" altLang="ja-JP" sz="1800" dirty="0" smtClean="0"/>
              <a:t>Solution: add restrictions in </a:t>
            </a:r>
            <a:r>
              <a:rPr kumimoji="1" lang="en-US" altLang="ja-JP" sz="1800" dirty="0" err="1" smtClean="0"/>
              <a:t>output_layer_flag</a:t>
            </a:r>
            <a:r>
              <a:rPr kumimoji="1" lang="en-US" altLang="ja-JP" sz="1800" dirty="0" smtClean="0"/>
              <a:t> semantics.</a:t>
            </a:r>
          </a:p>
          <a:p>
            <a:endParaRPr lang="en-US" altLang="ja-JP" sz="1800" dirty="0"/>
          </a:p>
          <a:p>
            <a:endParaRPr lang="en-US" altLang="ja-JP" sz="1800" dirty="0" smtClean="0"/>
          </a:p>
          <a:p>
            <a:pPr marL="119063" indent="0">
              <a:buNone/>
            </a:pPr>
            <a:endParaRPr lang="en-US" altLang="ja-JP" sz="1800" dirty="0"/>
          </a:p>
          <a:p>
            <a:pPr marL="119063" indent="0">
              <a:buNone/>
            </a:pPr>
            <a:endParaRPr lang="en-US" altLang="ja-JP" sz="1800" dirty="0" smtClean="0"/>
          </a:p>
          <a:p>
            <a:pPr marL="119063" indent="0">
              <a:buNone/>
            </a:pPr>
            <a:endParaRPr lang="en-US" altLang="ja-JP" sz="1800" dirty="0"/>
          </a:p>
          <a:p>
            <a:pPr marL="119063" indent="0">
              <a:buNone/>
            </a:pPr>
            <a:endParaRPr lang="en-US" altLang="ja-JP" sz="1800" dirty="0" smtClean="0"/>
          </a:p>
          <a:p>
            <a:pPr marL="119063" indent="0">
              <a:buNone/>
            </a:pPr>
            <a:endParaRPr lang="en-US" altLang="ja-JP" sz="1800" dirty="0" smtClean="0"/>
          </a:p>
          <a:p>
            <a:pPr marL="119063" indent="0">
              <a:buNone/>
            </a:pPr>
            <a:endParaRPr lang="en-US" altLang="ja-JP" sz="1800" dirty="0"/>
          </a:p>
          <a:p>
            <a:pPr marL="119063" indent="0">
              <a:buNone/>
            </a:pPr>
            <a:endParaRPr lang="en-US" altLang="ja-JP" sz="1800" dirty="0"/>
          </a:p>
          <a:p>
            <a:pPr marL="119063" indent="0">
              <a:buNone/>
            </a:pPr>
            <a:endParaRPr kumimoji="1" lang="en-US" altLang="ja-JP" sz="18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921515" y="4924325"/>
            <a:ext cx="8078977" cy="1200329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>
            <a:spAutoFit/>
          </a:bodyPr>
          <a:lstStyle/>
          <a:p>
            <a:pPr hangingPunct="0"/>
            <a:r>
              <a:rPr lang="en-US" altLang="ja-JP" sz="1200" dirty="0"/>
              <a:t>When </a:t>
            </a:r>
            <a:r>
              <a:rPr lang="en-US" altLang="ja-JP" sz="1200" dirty="0" err="1"/>
              <a:t>LayerSetIdxForOutputLayerSet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] is equal to </a:t>
            </a:r>
            <a:r>
              <a:rPr lang="en-US" altLang="ja-JP" sz="1200" dirty="0" err="1"/>
              <a:t>LayerSetIdxForOutputLayerSet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] for any 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 and 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 in the range of 0 to NumOutputLayerSets-1, inclusive, with 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 not equal to 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, at least one of the following conditions shall </a:t>
            </a:r>
            <a:r>
              <a:rPr lang="en-US" altLang="ja-JP" sz="1200"/>
              <a:t>be </a:t>
            </a:r>
            <a:r>
              <a:rPr lang="en-US" altLang="ja-JP" sz="1200" smtClean="0"/>
              <a:t>true:</a:t>
            </a:r>
            <a:endParaRPr lang="ja-JP" altLang="ja-JP" sz="1200" dirty="0"/>
          </a:p>
          <a:p>
            <a:pPr hangingPunct="0"/>
            <a:r>
              <a:rPr lang="en-US" altLang="ja-JP" sz="1200" dirty="0"/>
              <a:t>  - the value of </a:t>
            </a:r>
            <a:r>
              <a:rPr lang="en-US" altLang="ja-JP" sz="1200" dirty="0" err="1"/>
              <a:t>OutputLayerFlag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][n] </a:t>
            </a:r>
            <a:r>
              <a:rPr lang="en-US" altLang="ja-JP" sz="1200" dirty="0" smtClean="0"/>
              <a:t>is </a:t>
            </a:r>
            <a:r>
              <a:rPr lang="en-US" altLang="ja-JP" sz="1200" dirty="0"/>
              <a:t>not </a:t>
            </a:r>
            <a:r>
              <a:rPr lang="en-US" altLang="ja-JP" sz="1200" dirty="0" smtClean="0"/>
              <a:t>equal </a:t>
            </a:r>
            <a:r>
              <a:rPr lang="en-US" altLang="ja-JP" sz="1200" dirty="0"/>
              <a:t>to </a:t>
            </a:r>
            <a:r>
              <a:rPr lang="en-US" altLang="ja-JP" sz="1200" dirty="0" err="1"/>
              <a:t>OutputLayerFlag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][n] for at least one value of n in the range of 0 to </a:t>
            </a:r>
            <a:r>
              <a:rPr lang="en-US" altLang="ja-JP" sz="1200" dirty="0" err="1"/>
              <a:t>NumLayerInIdList</a:t>
            </a:r>
            <a:r>
              <a:rPr lang="en-US" altLang="ja-JP" sz="1200" dirty="0"/>
              <a:t>[ </a:t>
            </a:r>
            <a:r>
              <a:rPr lang="en-US" altLang="ja-JP" sz="1200" dirty="0" err="1"/>
              <a:t>LayerSetIdxForOutputLayerSet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iA</a:t>
            </a:r>
            <a:r>
              <a:rPr lang="en-US" altLang="ja-JP" sz="1200" dirty="0" smtClean="0"/>
              <a:t>] ] </a:t>
            </a:r>
            <a:r>
              <a:rPr lang="ja-JP" altLang="ja-JP" sz="1200" dirty="0"/>
              <a:t>–</a:t>
            </a:r>
            <a:r>
              <a:rPr lang="en-US" altLang="ja-JP" sz="1200" dirty="0"/>
              <a:t> 1, inclusive.</a:t>
            </a:r>
            <a:endParaRPr lang="ja-JP" altLang="ja-JP" sz="1200" dirty="0"/>
          </a:p>
          <a:p>
            <a:pPr hangingPunct="0"/>
            <a:r>
              <a:rPr lang="en-US" altLang="ja-JP" sz="1200" dirty="0"/>
              <a:t>  - the value of </a:t>
            </a:r>
            <a:r>
              <a:rPr lang="en-US" altLang="ja-JP" sz="1200" dirty="0" err="1"/>
              <a:t>AltOuputLayerFlag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] </a:t>
            </a:r>
            <a:r>
              <a:rPr lang="en-US" altLang="ja-JP" sz="1200" dirty="0" smtClean="0"/>
              <a:t>is not equal </a:t>
            </a:r>
            <a:r>
              <a:rPr lang="en-US" altLang="ja-JP" sz="1200" dirty="0"/>
              <a:t>to </a:t>
            </a:r>
            <a:r>
              <a:rPr lang="en-US" altLang="ja-JP" sz="1200" dirty="0" err="1"/>
              <a:t>AltOutputLayerFlag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].</a:t>
            </a:r>
            <a:endParaRPr lang="ja-JP" altLang="ja-JP" sz="1200" dirty="0"/>
          </a:p>
          <a:p>
            <a:r>
              <a:rPr lang="en-US" altLang="ja-JP" sz="1200" dirty="0"/>
              <a:t>  - the value of </a:t>
            </a:r>
            <a:r>
              <a:rPr lang="en-US" altLang="ja-JP" sz="1200" dirty="0" err="1"/>
              <a:t>profile_level_tier_idx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] </a:t>
            </a:r>
            <a:r>
              <a:rPr lang="en-US" altLang="ja-JP" sz="1200" dirty="0" smtClean="0"/>
              <a:t>is not </a:t>
            </a:r>
            <a:r>
              <a:rPr lang="en-US" altLang="ja-JP" sz="1200" dirty="0"/>
              <a:t>equal to </a:t>
            </a:r>
            <a:r>
              <a:rPr lang="en-US" altLang="ja-JP" sz="1200" dirty="0" err="1"/>
              <a:t>profile_level_tier_level_idx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].</a:t>
            </a:r>
            <a:endParaRPr lang="ja-JP" altLang="en-US" sz="1200" dirty="0">
              <a:highlight>
                <a:srgbClr val="FFFF00"/>
              </a:highlight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13509" y="3628181"/>
            <a:ext cx="8078977" cy="830997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>
            <a:spAutoFit/>
          </a:bodyPr>
          <a:lstStyle/>
          <a:p>
            <a:pPr hangingPunct="0"/>
            <a:r>
              <a:rPr lang="en-US" altLang="ja-JP" sz="1200" dirty="0" smtClean="0"/>
              <a:t>It is requirement of </a:t>
            </a:r>
            <a:r>
              <a:rPr lang="en-US" altLang="ja-JP" sz="1200" dirty="0" err="1" smtClean="0"/>
              <a:t>bitstream</a:t>
            </a:r>
            <a:r>
              <a:rPr lang="en-US" altLang="ja-JP" sz="1200" dirty="0" smtClean="0"/>
              <a:t> </a:t>
            </a:r>
            <a:r>
              <a:rPr lang="en-US" altLang="ja-JP" sz="1200" dirty="0" err="1" smtClean="0"/>
              <a:t>comformance</a:t>
            </a:r>
            <a:r>
              <a:rPr lang="en-US" altLang="ja-JP" sz="1200" dirty="0" smtClean="0"/>
              <a:t> that the </a:t>
            </a:r>
            <a:r>
              <a:rPr lang="en-US" altLang="ja-JP" sz="1200" dirty="0" err="1" smtClean="0"/>
              <a:t>i-th</a:t>
            </a:r>
            <a:r>
              <a:rPr lang="en-US" altLang="ja-JP" sz="1200" dirty="0" smtClean="0"/>
              <a:t> output layer set shall have one or more output layers.  </a:t>
            </a:r>
          </a:p>
          <a:p>
            <a:pPr hangingPunct="0"/>
            <a:r>
              <a:rPr lang="en-US" altLang="ja-JP" sz="1200" u="sng" dirty="0" smtClean="0"/>
              <a:t>Or </a:t>
            </a:r>
            <a:endParaRPr lang="ja-JP" altLang="ja-JP" sz="1200" dirty="0" smtClean="0"/>
          </a:p>
          <a:p>
            <a:r>
              <a:rPr lang="en-US" altLang="ja-JP" sz="1200" dirty="0" smtClean="0"/>
              <a:t>The sum of </a:t>
            </a:r>
            <a:r>
              <a:rPr lang="en-US" altLang="ja-JP" sz="1200" dirty="0" err="1" smtClean="0"/>
              <a:t>OutputLayerFlag</a:t>
            </a:r>
            <a:r>
              <a:rPr lang="en-US" altLang="ja-JP" sz="1200" dirty="0" smtClean="0"/>
              <a:t>[ </a:t>
            </a:r>
            <a:r>
              <a:rPr lang="en-US" altLang="ja-JP" sz="1200" dirty="0" err="1" smtClean="0"/>
              <a:t>i</a:t>
            </a:r>
            <a:r>
              <a:rPr lang="en-US" altLang="ja-JP" sz="1200" dirty="0" smtClean="0"/>
              <a:t> ][ j ] for j in the range of 0 to </a:t>
            </a:r>
            <a:r>
              <a:rPr lang="en-US" altLang="ja-JP" sz="1200" dirty="0" err="1" smtClean="0"/>
              <a:t>NumLayersInIdList</a:t>
            </a:r>
            <a:r>
              <a:rPr lang="en-CA" altLang="ja-JP" sz="1200" dirty="0" smtClean="0"/>
              <a:t>[ </a:t>
            </a:r>
            <a:r>
              <a:rPr lang="en-CA" altLang="ja-JP" sz="1200" dirty="0" err="1" smtClean="0"/>
              <a:t>LayerSetIdxForOutputLayerSet</a:t>
            </a:r>
            <a:r>
              <a:rPr lang="en-CA" altLang="ja-JP" sz="1200" dirty="0" smtClean="0"/>
              <a:t>[ </a:t>
            </a:r>
            <a:r>
              <a:rPr lang="en-CA" altLang="ja-JP" sz="1200" dirty="0" err="1" smtClean="0"/>
              <a:t>i</a:t>
            </a:r>
            <a:r>
              <a:rPr lang="en-CA" altLang="ja-JP" sz="1200" dirty="0" smtClean="0"/>
              <a:t> ] ] − 1, inclusive shall be greater than 0.</a:t>
            </a:r>
            <a:endParaRPr lang="ja-JP" altLang="en-US" sz="1200" dirty="0">
              <a:highlight>
                <a:srgbClr val="FFFF00"/>
              </a:highlight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13509" y="3386631"/>
            <a:ext cx="483072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smtClean="0"/>
              <a:t>For a</a:t>
            </a:r>
            <a:r>
              <a:rPr kumimoji="1" lang="en-US" altLang="ja-JP" sz="1200" dirty="0" smtClean="0"/>
              <a:t>)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13508" y="4672297"/>
            <a:ext cx="483072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smtClean="0"/>
              <a:t>For b</a:t>
            </a:r>
            <a:r>
              <a:rPr kumimoji="1" lang="en-US" altLang="ja-JP" sz="1200" dirty="0" smtClean="0"/>
              <a:t>)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188974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785813"/>
            <a:ext cx="8686800" cy="5614987"/>
          </a:xfrm>
        </p:spPr>
        <p:txBody>
          <a:bodyPr/>
          <a:lstStyle/>
          <a:p>
            <a:r>
              <a:rPr kumimoji="1" lang="en-US" altLang="ja-JP" sz="1800" dirty="0" smtClean="0"/>
              <a:t>Current draft:</a:t>
            </a:r>
          </a:p>
          <a:p>
            <a:pPr lvl="1"/>
            <a:r>
              <a:rPr lang="en-US" altLang="ja-JP" sz="1600" dirty="0" err="1" smtClean="0"/>
              <a:t>num_add_output_layer_sets</a:t>
            </a:r>
            <a:r>
              <a:rPr lang="en-US" altLang="ja-JP" sz="1600" dirty="0" smtClean="0"/>
              <a:t> is always signaled.</a:t>
            </a:r>
          </a:p>
          <a:p>
            <a:pPr lvl="1"/>
            <a:r>
              <a:rPr lang="en-US" altLang="ja-JP" sz="1600" dirty="0" err="1" smtClean="0"/>
              <a:t>default_target_output_layer_idc</a:t>
            </a:r>
            <a:r>
              <a:rPr lang="en-US" altLang="ja-JP" sz="1600" dirty="0" smtClean="0"/>
              <a:t> is signaled when </a:t>
            </a:r>
            <a:r>
              <a:rPr lang="en-US" altLang="ja-JP" sz="1600" dirty="0" err="1" smtClean="0"/>
              <a:t>NumOutputLayerSets</a:t>
            </a:r>
            <a:r>
              <a:rPr lang="en-US" altLang="ja-JP" sz="1600" dirty="0" smtClean="0"/>
              <a:t> &gt;0.</a:t>
            </a:r>
            <a:endParaRPr lang="en-US" altLang="ja-JP" sz="1600" dirty="0"/>
          </a:p>
          <a:p>
            <a:endParaRPr kumimoji="1" lang="en-US" altLang="ja-JP" sz="1800" dirty="0" smtClean="0"/>
          </a:p>
          <a:p>
            <a:r>
              <a:rPr kumimoji="1" lang="en-US" altLang="ja-JP" sz="1800" dirty="0" smtClean="0"/>
              <a:t>Problem : </a:t>
            </a:r>
          </a:p>
          <a:p>
            <a:pPr lvl="1"/>
            <a:r>
              <a:rPr lang="en-US" altLang="ja-JP" sz="1600" dirty="0" smtClean="0"/>
              <a:t>Allowing additional output layer set when one layer set exits only brings undesirable definition</a:t>
            </a:r>
            <a:endParaRPr lang="en-US" altLang="ja-JP" sz="1600" strike="sngStrike" dirty="0" smtClean="0"/>
          </a:p>
          <a:p>
            <a:pPr lvl="1"/>
            <a:r>
              <a:rPr lang="en-US" altLang="ja-JP" sz="1600" dirty="0" smtClean="0"/>
              <a:t>Not consistent with </a:t>
            </a:r>
            <a:r>
              <a:rPr lang="en-US" altLang="ja-JP" sz="1600" dirty="0" err="1" smtClean="0"/>
              <a:t>default_targtet_ouput_layer_idc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signalling</a:t>
            </a:r>
            <a:endParaRPr lang="en-US" altLang="ja-JP" sz="1600" dirty="0" smtClean="0"/>
          </a:p>
          <a:p>
            <a:endParaRPr lang="en-US" altLang="ja-JP" sz="1800" dirty="0"/>
          </a:p>
          <a:p>
            <a:r>
              <a:rPr lang="en-US" altLang="ja-JP" sz="1800" dirty="0" smtClean="0"/>
              <a:t>Solution:</a:t>
            </a:r>
          </a:p>
          <a:p>
            <a:pPr lvl="1"/>
            <a:r>
              <a:rPr lang="en-US" altLang="ja-JP" sz="1600" dirty="0" smtClean="0"/>
              <a:t>Signal both syntax when vps_num_layer_sets_minus1 is greater than 0.</a:t>
            </a:r>
          </a:p>
          <a:p>
            <a:pPr lvl="1"/>
            <a:endParaRPr lang="en-US" altLang="ja-JP" sz="1400" dirty="0"/>
          </a:p>
          <a:p>
            <a:endParaRPr lang="en-US" altLang="ja-JP" sz="1800" dirty="0" smtClean="0"/>
          </a:p>
          <a:p>
            <a:endParaRPr lang="en-US" altLang="ja-JP" sz="1800" dirty="0"/>
          </a:p>
          <a:p>
            <a:endParaRPr lang="en-US" altLang="ja-JP" sz="1800" dirty="0" smtClean="0"/>
          </a:p>
          <a:p>
            <a:endParaRPr lang="en-US" altLang="ja-JP" sz="1800" dirty="0"/>
          </a:p>
          <a:p>
            <a:endParaRPr lang="en-US" altLang="ja-JP" sz="1800" dirty="0" smtClean="0"/>
          </a:p>
          <a:p>
            <a:endParaRPr lang="en-US" altLang="ja-JP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4602210"/>
              </p:ext>
            </p:extLst>
          </p:nvPr>
        </p:nvGraphicFramePr>
        <p:xfrm>
          <a:off x="1727684" y="4092860"/>
          <a:ext cx="5791835" cy="1676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029200"/>
                <a:gridCol w="762635"/>
              </a:tblGrid>
              <a:tr h="1651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vps_extension</a:t>
                      </a:r>
                      <a:r>
                        <a:rPr lang="en-US" sz="1100" dirty="0">
                          <a:effectLst/>
                        </a:rPr>
                        <a:t>( 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Descriptor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…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00"/>
                          </a:highlight>
                        </a:rPr>
                        <a:t>	if (vps_num_layer_sets_minus1 &gt; 0)</a:t>
                      </a:r>
                      <a:endParaRPr lang="ja-JP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00"/>
                          </a:highlight>
                        </a:rPr>
                        <a:t>	{</a:t>
                      </a:r>
                      <a:endParaRPr lang="ja-JP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	num_add_output_layer_sets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ue(v)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</a:rPr>
                        <a:t>	if( 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</a:rPr>
                        <a:t>NumOutputLayerSets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</a:rPr>
                        <a:t> &gt; 1 )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</a:t>
                      </a:r>
                      <a:r>
                        <a:rPr lang="en-US" sz="1100" dirty="0" err="1" smtClean="0">
                          <a:effectLst/>
                        </a:rPr>
                        <a:t>default_target_output_layer_idc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u(2)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aseline="0" dirty="0" smtClean="0">
                          <a:effectLst/>
                          <a:highlight>
                            <a:srgbClr val="00FF00"/>
                          </a:highlight>
                        </a:rPr>
                        <a:t>     </a:t>
                      </a:r>
                      <a:r>
                        <a:rPr lang="en-US" sz="1100" dirty="0" smtClean="0">
                          <a:effectLst/>
                          <a:highlight>
                            <a:srgbClr val="00FF00"/>
                          </a:highlight>
                        </a:rPr>
                        <a:t>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30181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aseline="0" dirty="0" smtClean="0">
                          <a:effectLst/>
                        </a:rPr>
                        <a:t>     </a:t>
                      </a:r>
                      <a:r>
                        <a:rPr lang="en-US" sz="1100" dirty="0" err="1" smtClean="0">
                          <a:effectLst/>
                        </a:rPr>
                        <a:t>NumOutputLayerSets</a:t>
                      </a:r>
                      <a:r>
                        <a:rPr lang="en-US" sz="1100" dirty="0" smtClean="0">
                          <a:effectLst/>
                        </a:rPr>
                        <a:t>  </a:t>
                      </a:r>
                      <a:r>
                        <a:rPr lang="en-US" sz="1100" dirty="0">
                          <a:effectLst/>
                        </a:rPr>
                        <a:t>=  </a:t>
                      </a:r>
                      <a:r>
                        <a:rPr lang="en-US" sz="1100" dirty="0" err="1">
                          <a:effectLst/>
                        </a:rPr>
                        <a:t>num_add_output_layer_sets</a:t>
                      </a:r>
                      <a:r>
                        <a:rPr lang="en-US" sz="1100" dirty="0">
                          <a:effectLst/>
                        </a:rPr>
                        <a:t> + vps_num_layer_sets_minus1 + 1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096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785813"/>
            <a:ext cx="8686800" cy="5614987"/>
          </a:xfrm>
        </p:spPr>
        <p:txBody>
          <a:bodyPr/>
          <a:lstStyle/>
          <a:p>
            <a:r>
              <a:rPr lang="en-US" altLang="ja-JP" sz="1800" dirty="0" smtClean="0"/>
              <a:t>Current draft</a:t>
            </a:r>
            <a:r>
              <a:rPr kumimoji="1" lang="en-US" altLang="ja-JP" sz="1800" dirty="0" smtClean="0"/>
              <a:t>:</a:t>
            </a:r>
          </a:p>
          <a:p>
            <a:pPr lvl="1"/>
            <a:r>
              <a:rPr lang="en-US" altLang="ja-JP" sz="1600" dirty="0" smtClean="0"/>
              <a:t>O</a:t>
            </a:r>
            <a:r>
              <a:rPr lang="en-US" altLang="ja-JP" sz="1600" smtClean="0"/>
              <a:t>utput </a:t>
            </a:r>
            <a:r>
              <a:rPr lang="en-US" altLang="ja-JP" sz="1600" dirty="0"/>
              <a:t>layer sets associated with the same layer </a:t>
            </a:r>
            <a:r>
              <a:rPr lang="en-US" altLang="ja-JP" sz="1600"/>
              <a:t>set </a:t>
            </a:r>
            <a:r>
              <a:rPr lang="en-US" altLang="ja-JP" sz="1600" smtClean="0"/>
              <a:t> are always explicitly signalled.</a:t>
            </a:r>
            <a:endParaRPr lang="en-US" altLang="ja-JP" sz="1600" dirty="0" smtClean="0"/>
          </a:p>
          <a:p>
            <a:pPr marL="119063" indent="0">
              <a:buNone/>
            </a:pPr>
            <a:endParaRPr kumimoji="1" lang="en-US" altLang="ja-JP" sz="1800" dirty="0" smtClean="0"/>
          </a:p>
          <a:p>
            <a:r>
              <a:rPr kumimoji="1" lang="en-US" altLang="ja-JP" sz="1800" dirty="0" smtClean="0"/>
              <a:t>Problem : </a:t>
            </a:r>
          </a:p>
          <a:p>
            <a:pPr lvl="1"/>
            <a:r>
              <a:rPr lang="en-US" altLang="ja-JP" sz="1600" dirty="0" smtClean="0"/>
              <a:t>Signaling DPB parameters and </a:t>
            </a:r>
            <a:r>
              <a:rPr lang="en-US" altLang="ja-JP" sz="1600" dirty="0" err="1" smtClean="0"/>
              <a:t>profile_level_tier_idx</a:t>
            </a:r>
            <a:r>
              <a:rPr lang="en-US" altLang="ja-JP" sz="1600" dirty="0" smtClean="0"/>
              <a:t> of output layer sets associated with the same layer set is </a:t>
            </a:r>
            <a:r>
              <a:rPr lang="en-US" altLang="ja-JP" sz="1600" smtClean="0"/>
              <a:t>redundant</a:t>
            </a:r>
            <a:r>
              <a:rPr lang="en-US" altLang="ja-JP" sz="1600" smtClean="0"/>
              <a:t>.</a:t>
            </a:r>
          </a:p>
          <a:p>
            <a:pPr lvl="1">
              <a:buNone/>
            </a:pPr>
            <a:r>
              <a:rPr lang="en-US" altLang="ja-JP" sz="1600" smtClean="0"/>
              <a:t>	(In typical cases, they have </a:t>
            </a:r>
            <a:r>
              <a:rPr lang="en-US" altLang="ja-JP" sz="1600" smtClean="0"/>
              <a:t>the same DPB size and the same </a:t>
            </a:r>
            <a:r>
              <a:rPr lang="en-US" altLang="ja-JP" sz="1600" smtClean="0"/>
              <a:t>profile/level</a:t>
            </a:r>
            <a:r>
              <a:rPr lang="en-US" altLang="ja-JP" sz="1600" smtClean="0"/>
              <a:t>. )</a:t>
            </a:r>
            <a:endParaRPr lang="en-US" altLang="ja-JP" sz="1600" dirty="0" smtClean="0"/>
          </a:p>
          <a:p>
            <a:pPr marL="119063" indent="0">
              <a:buNone/>
            </a:pPr>
            <a:endParaRPr lang="en-US" altLang="ja-JP" sz="1800" dirty="0"/>
          </a:p>
          <a:p>
            <a:r>
              <a:rPr lang="en-US" altLang="ja-JP" sz="1800" dirty="0" smtClean="0"/>
              <a:t>Solution:</a:t>
            </a:r>
          </a:p>
          <a:p>
            <a:pPr lvl="1"/>
            <a:r>
              <a:rPr lang="en-US" altLang="ja-JP" sz="1600" dirty="0" smtClean="0"/>
              <a:t>Add </a:t>
            </a:r>
            <a:r>
              <a:rPr lang="en-US" altLang="ja-JP" sz="1600" dirty="0"/>
              <a:t>a </a:t>
            </a:r>
            <a:r>
              <a:rPr lang="en-US" altLang="ja-JP" sz="1600" dirty="0" smtClean="0"/>
              <a:t>gating flag, </a:t>
            </a:r>
            <a:r>
              <a:rPr lang="en-US" altLang="ja-JP" sz="1600" dirty="0" err="1" smtClean="0"/>
              <a:t>ptl_dpb_info_present_flag</a:t>
            </a:r>
            <a:r>
              <a:rPr lang="en-US" altLang="ja-JP" sz="1600" dirty="0" smtClean="0"/>
              <a:t>, for </a:t>
            </a:r>
            <a:r>
              <a:rPr lang="en-US" altLang="ja-JP" sz="1600" dirty="0" err="1" smtClean="0"/>
              <a:t>profile_level_tier_idx</a:t>
            </a:r>
            <a:r>
              <a:rPr lang="en-US" altLang="ja-JP" sz="1600" dirty="0" smtClean="0"/>
              <a:t>/DPB </a:t>
            </a:r>
            <a:r>
              <a:rPr lang="en-US" altLang="ja-JP" sz="1600" dirty="0"/>
              <a:t>parameters </a:t>
            </a:r>
            <a:r>
              <a:rPr lang="en-US" altLang="ja-JP" sz="1600" dirty="0" smtClean="0"/>
              <a:t>of </a:t>
            </a:r>
            <a:r>
              <a:rPr lang="en-US" altLang="ja-JP" sz="1600" dirty="0"/>
              <a:t>additional output layer </a:t>
            </a:r>
            <a:r>
              <a:rPr lang="en-US" altLang="ja-JP" sz="1600" dirty="0" smtClean="0"/>
              <a:t>sets</a:t>
            </a:r>
          </a:p>
          <a:p>
            <a:pPr lvl="1"/>
            <a:r>
              <a:rPr lang="en-US" altLang="ja-JP" sz="1600" dirty="0" smtClean="0"/>
              <a:t>When not exist, inferred from corresponding non-additional output layer set</a:t>
            </a:r>
          </a:p>
          <a:p>
            <a:pPr marL="119063" indent="0">
              <a:buNone/>
            </a:pPr>
            <a:endParaRPr lang="en-US" altLang="ja-JP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0822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Functionality achieved by Proposal </a:t>
            </a:r>
            <a:r>
              <a:rPr lang="en-US" altLang="ja-JP" dirty="0"/>
              <a:t>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38" name="正方形/長方形 37"/>
          <p:cNvSpPr/>
          <p:nvPr/>
        </p:nvSpPr>
        <p:spPr>
          <a:xfrm>
            <a:off x="647564" y="2345206"/>
            <a:ext cx="900100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LS#A</a:t>
            </a:r>
            <a:endParaRPr kumimoji="1" lang="ja-JP" altLang="en-US" dirty="0"/>
          </a:p>
        </p:txBody>
      </p:sp>
      <p:cxnSp>
        <p:nvCxnSpPr>
          <p:cNvPr id="40" name="直線コネクタ 39"/>
          <p:cNvCxnSpPr>
            <a:stCxn id="38" idx="0"/>
          </p:cNvCxnSpPr>
          <p:nvPr/>
        </p:nvCxnSpPr>
        <p:spPr>
          <a:xfrm flipV="1">
            <a:off x="1097614" y="2098519"/>
            <a:ext cx="0" cy="24668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732647" y="1835809"/>
            <a:ext cx="729934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Layer Set</a:t>
            </a:r>
            <a:endParaRPr kumimoji="1" lang="ja-JP" altLang="en-US" sz="1200" dirty="0"/>
          </a:p>
        </p:txBody>
      </p:sp>
      <p:sp>
        <p:nvSpPr>
          <p:cNvPr id="45" name="正方形/長方形 44"/>
          <p:cNvSpPr/>
          <p:nvPr/>
        </p:nvSpPr>
        <p:spPr>
          <a:xfrm>
            <a:off x="2885621" y="1700480"/>
            <a:ext cx="900100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OLS#A</a:t>
            </a:r>
            <a:endParaRPr kumimoji="1" lang="ja-JP" altLang="en-US" dirty="0"/>
          </a:p>
        </p:txBody>
      </p:sp>
      <p:sp>
        <p:nvSpPr>
          <p:cNvPr id="47" name="正方形/長方形 46"/>
          <p:cNvSpPr/>
          <p:nvPr/>
        </p:nvSpPr>
        <p:spPr>
          <a:xfrm>
            <a:off x="2900719" y="2888940"/>
            <a:ext cx="900100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OLS#X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2885621" y="3684702"/>
            <a:ext cx="900100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OLS#Y</a:t>
            </a:r>
            <a:endParaRPr kumimoji="1" lang="ja-JP" altLang="en-US" dirty="0"/>
          </a:p>
        </p:txBody>
      </p:sp>
      <p:cxnSp>
        <p:nvCxnSpPr>
          <p:cNvPr id="50" name="直線コネクタ 49"/>
          <p:cNvCxnSpPr>
            <a:stCxn id="38" idx="3"/>
            <a:endCxn id="45" idx="1"/>
          </p:cNvCxnSpPr>
          <p:nvPr/>
        </p:nvCxnSpPr>
        <p:spPr>
          <a:xfrm flipV="1">
            <a:off x="1547664" y="1898502"/>
            <a:ext cx="1337957" cy="644726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stCxn id="38" idx="3"/>
            <a:endCxn id="47" idx="1"/>
          </p:cNvCxnSpPr>
          <p:nvPr/>
        </p:nvCxnSpPr>
        <p:spPr>
          <a:xfrm>
            <a:off x="1547664" y="2543228"/>
            <a:ext cx="1353055" cy="543734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>
            <a:stCxn id="38" idx="3"/>
            <a:endCxn id="48" idx="1"/>
          </p:cNvCxnSpPr>
          <p:nvPr/>
        </p:nvCxnSpPr>
        <p:spPr>
          <a:xfrm>
            <a:off x="1547664" y="2543228"/>
            <a:ext cx="1337957" cy="1339496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グループ化 59"/>
          <p:cNvGrpSpPr/>
          <p:nvPr/>
        </p:nvGrpSpPr>
        <p:grpSpPr>
          <a:xfrm>
            <a:off x="3315593" y="2240868"/>
            <a:ext cx="80895" cy="432048"/>
            <a:chOff x="3131840" y="1988840"/>
            <a:chExt cx="80895" cy="432048"/>
          </a:xfrm>
        </p:grpSpPr>
        <p:sp>
          <p:nvSpPr>
            <p:cNvPr id="57" name="円/楕円 56"/>
            <p:cNvSpPr/>
            <p:nvPr/>
          </p:nvSpPr>
          <p:spPr>
            <a:xfrm>
              <a:off x="3131840" y="1988840"/>
              <a:ext cx="80895" cy="72008"/>
            </a:xfrm>
            <a:prstGeom prst="ellipse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3131840" y="2168860"/>
              <a:ext cx="80895" cy="72008"/>
            </a:xfrm>
            <a:prstGeom prst="ellipse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3131840" y="2348880"/>
              <a:ext cx="80895" cy="72008"/>
            </a:xfrm>
            <a:prstGeom prst="ellipse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1" name="正方形/長方形 60"/>
          <p:cNvSpPr/>
          <p:nvPr/>
        </p:nvSpPr>
        <p:spPr>
          <a:xfrm>
            <a:off x="2885621" y="4368778"/>
            <a:ext cx="900100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OLS#Z</a:t>
            </a:r>
            <a:endParaRPr kumimoji="1" lang="ja-JP" altLang="en-US" dirty="0"/>
          </a:p>
        </p:txBody>
      </p:sp>
      <p:cxnSp>
        <p:nvCxnSpPr>
          <p:cNvPr id="63" name="直線コネクタ 62"/>
          <p:cNvCxnSpPr>
            <a:stCxn id="38" idx="3"/>
            <a:endCxn id="61" idx="1"/>
          </p:cNvCxnSpPr>
          <p:nvPr/>
        </p:nvCxnSpPr>
        <p:spPr>
          <a:xfrm>
            <a:off x="1547664" y="2543228"/>
            <a:ext cx="1337957" cy="2023572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flipV="1">
            <a:off x="3396488" y="1427292"/>
            <a:ext cx="0" cy="24668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/>
          <p:cNvSpPr txBox="1"/>
          <p:nvPr/>
        </p:nvSpPr>
        <p:spPr>
          <a:xfrm>
            <a:off x="2771800" y="1104592"/>
            <a:ext cx="1157937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Output layer </a:t>
            </a:r>
            <a:r>
              <a:rPr lang="en-US" altLang="ja-JP" sz="1200" dirty="0"/>
              <a:t>s</a:t>
            </a:r>
            <a:r>
              <a:rPr kumimoji="1" lang="en-US" altLang="ja-JP" sz="1200" dirty="0" smtClean="0"/>
              <a:t>et</a:t>
            </a:r>
            <a:endParaRPr kumimoji="1" lang="ja-JP" altLang="en-US" sz="12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55676" y="1431604"/>
            <a:ext cx="349238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LayerSetIdx</a:t>
            </a:r>
            <a:r>
              <a:rPr kumimoji="1" lang="en-US" altLang="ja-JP" sz="1200" dirty="0" smtClean="0"/>
              <a:t> = A</a:t>
            </a:r>
            <a:endParaRPr kumimoji="1" lang="ja-JP" altLang="en-US" sz="1200" dirty="0"/>
          </a:p>
        </p:txBody>
      </p:sp>
      <p:sp>
        <p:nvSpPr>
          <p:cNvPr id="70" name="正方形/長方形 69"/>
          <p:cNvSpPr/>
          <p:nvPr/>
        </p:nvSpPr>
        <p:spPr>
          <a:xfrm>
            <a:off x="4757829" y="1700480"/>
            <a:ext cx="1146319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z="1400" dirty="0" smtClean="0"/>
              <a:t>DPB_INFO#A</a:t>
            </a:r>
          </a:p>
        </p:txBody>
      </p:sp>
      <p:cxnSp>
        <p:nvCxnSpPr>
          <p:cNvPr id="72" name="直線コネクタ 71"/>
          <p:cNvCxnSpPr>
            <a:stCxn id="45" idx="3"/>
            <a:endCxn id="70" idx="1"/>
          </p:cNvCxnSpPr>
          <p:nvPr/>
        </p:nvCxnSpPr>
        <p:spPr>
          <a:xfrm>
            <a:off x="3785721" y="1898502"/>
            <a:ext cx="972108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正方形/長方形 72"/>
          <p:cNvSpPr/>
          <p:nvPr/>
        </p:nvSpPr>
        <p:spPr>
          <a:xfrm>
            <a:off x="4757829" y="2888940"/>
            <a:ext cx="1146319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z="1400" dirty="0" smtClean="0"/>
              <a:t>DPB_INFO#X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4757829" y="3681028"/>
            <a:ext cx="1146319" cy="396044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z="1400" dirty="0" smtClean="0"/>
              <a:t>DPB_INFO#Y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757829" y="4365104"/>
            <a:ext cx="1146319" cy="396044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z="1400" dirty="0" smtClean="0"/>
              <a:t>DPB_INFO#Z</a:t>
            </a:r>
          </a:p>
        </p:txBody>
      </p:sp>
      <p:cxnSp>
        <p:nvCxnSpPr>
          <p:cNvPr id="76" name="直線コネクタ 75"/>
          <p:cNvCxnSpPr/>
          <p:nvPr/>
        </p:nvCxnSpPr>
        <p:spPr>
          <a:xfrm>
            <a:off x="3785721" y="3104964"/>
            <a:ext cx="972108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3785721" y="3897052"/>
            <a:ext cx="972108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3785721" y="4581128"/>
            <a:ext cx="972108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 flipH="1">
            <a:off x="1912631" y="1772816"/>
            <a:ext cx="175093" cy="5723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flipH="1">
            <a:off x="2069723" y="1800659"/>
            <a:ext cx="16831" cy="87225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>
            <a:off x="2086858" y="1784737"/>
            <a:ext cx="85949" cy="132022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2086554" y="1800659"/>
            <a:ext cx="201072" cy="1880369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テキスト ボックス 87"/>
          <p:cNvSpPr txBox="1"/>
          <p:nvPr/>
        </p:nvSpPr>
        <p:spPr>
          <a:xfrm>
            <a:off x="4932040" y="1361961"/>
            <a:ext cx="731538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DPB Info.</a:t>
            </a:r>
            <a:endParaRPr kumimoji="1" lang="ja-JP" altLang="en-US" sz="1200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728169" y="1271890"/>
            <a:ext cx="2270421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400" dirty="0" err="1"/>
              <a:t>p</a:t>
            </a:r>
            <a:r>
              <a:rPr kumimoji="1" lang="en-US" altLang="ja-JP" sz="1400" dirty="0" err="1" smtClean="0"/>
              <a:t>tl_dpb_info_present_flag</a:t>
            </a:r>
            <a:r>
              <a:rPr kumimoji="1" lang="en-US" altLang="ja-JP" sz="1400" dirty="0" smtClean="0"/>
              <a:t>[</a:t>
            </a:r>
            <a:r>
              <a:rPr kumimoji="1" lang="en-US" altLang="ja-JP" sz="1400" dirty="0" err="1" smtClean="0"/>
              <a:t>i</a:t>
            </a:r>
            <a:r>
              <a:rPr kumimoji="1" lang="en-US" altLang="ja-JP" sz="1400" dirty="0" smtClean="0"/>
              <a:t>]</a:t>
            </a:r>
            <a:endParaRPr kumimoji="1" lang="ja-JP" altLang="en-US" sz="1400" dirty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765718" y="1660958"/>
            <a:ext cx="200943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762910" y="2888009"/>
            <a:ext cx="200943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7762910" y="3722201"/>
            <a:ext cx="200943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dirty="0"/>
              <a:t>0</a:t>
            </a:r>
            <a:endParaRPr kumimoji="1" lang="ja-JP" altLang="en-US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762909" y="4413884"/>
            <a:ext cx="200943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dirty="0"/>
              <a:t>0</a:t>
            </a:r>
            <a:endParaRPr kumimoji="1" lang="ja-JP" altLang="en-US" dirty="0"/>
          </a:p>
        </p:txBody>
      </p:sp>
      <p:cxnSp>
        <p:nvCxnSpPr>
          <p:cNvPr id="96" name="カギ線コネクタ 95"/>
          <p:cNvCxnSpPr>
            <a:stCxn id="70" idx="3"/>
            <a:endCxn id="74" idx="3"/>
          </p:cNvCxnSpPr>
          <p:nvPr/>
        </p:nvCxnSpPr>
        <p:spPr>
          <a:xfrm>
            <a:off x="5904148" y="1898502"/>
            <a:ext cx="12700" cy="1980548"/>
          </a:xfrm>
          <a:prstGeom prst="bentConnector3">
            <a:avLst>
              <a:gd name="adj1" fmla="val 709811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カギ線コネクタ 98"/>
          <p:cNvCxnSpPr>
            <a:stCxn id="70" idx="3"/>
            <a:endCxn id="75" idx="3"/>
          </p:cNvCxnSpPr>
          <p:nvPr/>
        </p:nvCxnSpPr>
        <p:spPr>
          <a:xfrm>
            <a:off x="5904148" y="1898502"/>
            <a:ext cx="12700" cy="2664624"/>
          </a:xfrm>
          <a:prstGeom prst="bentConnector3">
            <a:avLst>
              <a:gd name="adj1" fmla="val 716603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テキスト ボックス 106"/>
          <p:cNvSpPr txBox="1"/>
          <p:nvPr/>
        </p:nvSpPr>
        <p:spPr>
          <a:xfrm>
            <a:off x="870696" y="5122857"/>
            <a:ext cx="6489339" cy="114992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400" dirty="0" smtClean="0"/>
              <a:t>When </a:t>
            </a:r>
            <a:r>
              <a:rPr kumimoji="1" lang="en-US" altLang="ja-JP" sz="1400" dirty="0" err="1" smtClean="0"/>
              <a:t>ptl_dpb_info_present_flag</a:t>
            </a:r>
            <a:r>
              <a:rPr kumimoji="1" lang="en-US" altLang="ja-JP" sz="1400" dirty="0" smtClean="0"/>
              <a:t>[</a:t>
            </a:r>
            <a:r>
              <a:rPr kumimoji="1" lang="en-US" altLang="ja-JP" sz="1400" dirty="0" err="1" smtClean="0"/>
              <a:t>i</a:t>
            </a:r>
            <a:r>
              <a:rPr kumimoji="1" lang="en-US" altLang="ja-JP" sz="1400" dirty="0" smtClean="0"/>
              <a:t>] is equal to 0, </a:t>
            </a:r>
          </a:p>
          <a:p>
            <a:r>
              <a:rPr lang="en-US" altLang="ja-JP" sz="1400" dirty="0" smtClean="0"/>
              <a:t>DPB info. for </a:t>
            </a:r>
            <a:r>
              <a:rPr lang="en-US" altLang="ja-JP" sz="1400" dirty="0" err="1" smtClean="0"/>
              <a:t>i-th</a:t>
            </a:r>
            <a:r>
              <a:rPr lang="en-US" altLang="ja-JP" sz="1400" dirty="0" smtClean="0"/>
              <a:t>  additional output layer sets, e.g., DPB_INFO#Y, DPB_INFO#Z, is inferred to be equal to that of the default output layer set(DPB_INFO#A for OLS#A.)</a:t>
            </a:r>
          </a:p>
          <a:p>
            <a:endParaRPr kumimoji="1" lang="en-US" altLang="ja-JP" sz="1400" dirty="0"/>
          </a:p>
        </p:txBody>
      </p:sp>
      <p:sp>
        <p:nvSpPr>
          <p:cNvPr id="109" name="テキスト ボックス 108"/>
          <p:cNvSpPr txBox="1"/>
          <p:nvPr/>
        </p:nvSpPr>
        <p:spPr>
          <a:xfrm rot="5400000">
            <a:off x="7630101" y="3662560"/>
            <a:ext cx="2432323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Additional output layer set</a:t>
            </a:r>
            <a:endParaRPr kumimoji="1" lang="ja-JP" altLang="en-US" sz="1600" dirty="0"/>
          </a:p>
        </p:txBody>
      </p:sp>
      <p:sp>
        <p:nvSpPr>
          <p:cNvPr id="119" name="右中かっこ 118"/>
          <p:cNvSpPr/>
          <p:nvPr/>
        </p:nvSpPr>
        <p:spPr>
          <a:xfrm>
            <a:off x="8204200" y="2815095"/>
            <a:ext cx="366712" cy="2126073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6485831" y="4941168"/>
            <a:ext cx="484675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Infer</a:t>
            </a:r>
            <a:endParaRPr kumimoji="1" lang="ja-JP" altLang="en-US" sz="1600" dirty="0"/>
          </a:p>
        </p:txBody>
      </p:sp>
      <p:cxnSp>
        <p:nvCxnSpPr>
          <p:cNvPr id="124" name="直線コネクタ 123"/>
          <p:cNvCxnSpPr>
            <a:endCxn id="122" idx="0"/>
          </p:cNvCxnSpPr>
          <p:nvPr/>
        </p:nvCxnSpPr>
        <p:spPr>
          <a:xfrm>
            <a:off x="6408204" y="4563126"/>
            <a:ext cx="319965" cy="37804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/>
          <p:nvPr/>
        </p:nvCxnSpPr>
        <p:spPr>
          <a:xfrm flipV="1">
            <a:off x="5796136" y="1104592"/>
            <a:ext cx="396044" cy="56938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/>
          <p:nvPr/>
        </p:nvCxnSpPr>
        <p:spPr>
          <a:xfrm flipH="1">
            <a:off x="5791307" y="1104592"/>
            <a:ext cx="403614" cy="180991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テキスト ボックス 128"/>
          <p:cNvSpPr txBox="1"/>
          <p:nvPr/>
        </p:nvSpPr>
        <p:spPr>
          <a:xfrm>
            <a:off x="6070652" y="865626"/>
            <a:ext cx="1289383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400" dirty="0" smtClean="0"/>
              <a:t>Explicitly signal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64434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</a:t>
            </a:r>
            <a:r>
              <a:rPr kumimoji="1" lang="en-US" altLang="ja-JP" smtClean="0"/>
              <a:t>Proposal </a:t>
            </a:r>
            <a:r>
              <a:rPr kumimoji="1" lang="en-US" altLang="ja-JP" smtClean="0"/>
              <a:t>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04422665"/>
              </p:ext>
            </p:extLst>
          </p:nvPr>
        </p:nvGraphicFramePr>
        <p:xfrm>
          <a:off x="251520" y="728700"/>
          <a:ext cx="4212468" cy="25692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348372"/>
                <a:gridCol w="864096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vps_extension</a:t>
                      </a:r>
                      <a:r>
                        <a:rPr lang="en-US" sz="1100" dirty="0">
                          <a:effectLst/>
                        </a:rPr>
                        <a:t>( 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Descriptor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...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0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for( i = 1; i &lt; NumOutputLayerSets; i++ ) {</a:t>
                      </a:r>
                      <a:endParaRPr lang="ja-JP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000" dirty="0" smtClean="0">
                          <a:effectLst/>
                        </a:rPr>
                        <a:t>     …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00FFFF"/>
                          </a:highlight>
                        </a:rPr>
                        <a:t>		if ( </a:t>
                      </a:r>
                      <a:r>
                        <a:rPr lang="en-GB" sz="1100" dirty="0" err="1" smtClean="0">
                          <a:effectLst/>
                          <a:highlight>
                            <a:srgbClr val="00FFFF"/>
                          </a:highlight>
                        </a:rPr>
                        <a:t>i</a:t>
                      </a:r>
                      <a:r>
                        <a:rPr lang="en-GB" sz="1100" dirty="0" smtClean="0">
                          <a:effectLst/>
                          <a:highlight>
                            <a:srgbClr val="00FFFF"/>
                          </a:highlight>
                        </a:rPr>
                        <a:t> </a:t>
                      </a:r>
                      <a:r>
                        <a:rPr lang="en-GB" sz="1100" dirty="0">
                          <a:effectLst/>
                          <a:highlight>
                            <a:srgbClr val="00FFFF"/>
                          </a:highlight>
                        </a:rPr>
                        <a:t>&gt;</a:t>
                      </a:r>
                      <a:r>
                        <a:rPr lang="en-GB" sz="1100" dirty="0" smtClean="0">
                          <a:effectLst/>
                          <a:highlight>
                            <a:srgbClr val="00FFFF"/>
                          </a:highlight>
                        </a:rPr>
                        <a:t>vps_num_layer_sets_minus1)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			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ptl_dpb_info_present_flag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[ 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i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 ]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baseline="0" dirty="0" smtClean="0">
                          <a:effectLst/>
                          <a:highlight>
                            <a:srgbClr val="00FFFF"/>
                          </a:highlight>
                        </a:rPr>
                        <a:t> </a:t>
                      </a:r>
                      <a:r>
                        <a:rPr lang="en-US" sz="1100" dirty="0" smtClean="0">
                          <a:effectLst/>
                          <a:highlight>
                            <a:srgbClr val="00FFFF"/>
                          </a:highlight>
                        </a:rPr>
                        <a:t>if 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( 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ptl_dpb_info_present_flag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[ 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i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 ] 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	</a:t>
                      </a:r>
                      <a:r>
                        <a:rPr lang="en-US" sz="1100" dirty="0" err="1">
                          <a:effectLst/>
                        </a:rPr>
                        <a:t>profile_level_tier_idx</a:t>
                      </a:r>
                      <a:r>
                        <a:rPr lang="en-US" sz="1100" dirty="0">
                          <a:effectLst/>
                        </a:rPr>
                        <a:t>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 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u(v)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strike="noStrike" dirty="0" smtClean="0">
                          <a:effectLst/>
                        </a:rPr>
                        <a:t>      …</a:t>
                      </a:r>
                      <a:endParaRPr lang="ja-JP" sz="1100" strike="noStrike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strike="noStrike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...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  </a:t>
                      </a:r>
                      <a:r>
                        <a:rPr lang="en-US" sz="1100" dirty="0" err="1">
                          <a:effectLst/>
                        </a:rPr>
                        <a:t>dpb_size</a:t>
                      </a:r>
                      <a:r>
                        <a:rPr lang="en-US" sz="1100" dirty="0">
                          <a:effectLst/>
                        </a:rPr>
                        <a:t>()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54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...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}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15516" y="3573016"/>
            <a:ext cx="831692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 err="1">
                <a:solidFill>
                  <a:srgbClr val="FF0000"/>
                </a:solidFill>
              </a:rPr>
              <a:t>ptl_dpb_info_present_flag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</a:t>
            </a:r>
            <a:r>
              <a:rPr lang="ja-JP" altLang="en-US" sz="1200" dirty="0">
                <a:solidFill>
                  <a:srgbClr val="FF0000"/>
                </a:solidFill>
              </a:rPr>
              <a:t> </a:t>
            </a:r>
            <a:r>
              <a:rPr lang="en-US" altLang="ja-JP" sz="1200" dirty="0">
                <a:solidFill>
                  <a:srgbClr val="FF0000"/>
                </a:solidFill>
              </a:rPr>
              <a:t>equal to </a:t>
            </a:r>
            <a:r>
              <a:rPr lang="en-US" altLang="ja-JP" sz="1200" dirty="0" smtClean="0">
                <a:solidFill>
                  <a:srgbClr val="FF0000"/>
                </a:solidFill>
              </a:rPr>
              <a:t>1 </a:t>
            </a:r>
            <a:r>
              <a:rPr lang="en-US" altLang="ja-JP" sz="1200" dirty="0">
                <a:solidFill>
                  <a:srgbClr val="FF0000"/>
                </a:solidFill>
              </a:rPr>
              <a:t>specifies that the syntax </a:t>
            </a:r>
            <a:r>
              <a:rPr lang="en-US" altLang="ja-JP" sz="1200" dirty="0" err="1">
                <a:solidFill>
                  <a:srgbClr val="FF0000"/>
                </a:solidFill>
              </a:rPr>
              <a:t>profile_level_tier_level_idx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 and </a:t>
            </a:r>
            <a:r>
              <a:rPr lang="en-US" altLang="ja-JP" sz="1200" dirty="0" err="1">
                <a:solidFill>
                  <a:srgbClr val="FF0000"/>
                </a:solidFill>
              </a:rPr>
              <a:t>sub_layer_flag_info_present_flag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], </a:t>
            </a:r>
            <a:r>
              <a:rPr lang="en-US" altLang="ko-KR" sz="1200" dirty="0">
                <a:solidFill>
                  <a:srgbClr val="FF0000"/>
                </a:solidFill>
              </a:rPr>
              <a:t>max_vps_dec_pic_buffering_minus1[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 err="1">
                <a:solidFill>
                  <a:srgbClr val="FF0000"/>
                </a:solidFill>
              </a:rPr>
              <a:t>i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k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j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], </a:t>
            </a:r>
            <a:r>
              <a:rPr lang="en-GB" altLang="ko-KR" sz="1200" dirty="0" err="1">
                <a:solidFill>
                  <a:srgbClr val="FF0000"/>
                </a:solidFill>
              </a:rPr>
              <a:t>max_vps_num_reorder_pics</a:t>
            </a:r>
            <a:r>
              <a:rPr lang="en-GB" altLang="ko-KR" sz="1200" dirty="0">
                <a:solidFill>
                  <a:srgbClr val="FF0000"/>
                </a:solidFill>
              </a:rPr>
              <a:t>[ </a:t>
            </a:r>
            <a:r>
              <a:rPr lang="en-GB" altLang="ko-KR" sz="1200" dirty="0" err="1">
                <a:solidFill>
                  <a:srgbClr val="FF0000"/>
                </a:solidFill>
              </a:rPr>
              <a:t>i</a:t>
            </a:r>
            <a:r>
              <a:rPr lang="en-GB" altLang="ko-KR" sz="1200" dirty="0">
                <a:solidFill>
                  <a:srgbClr val="FF0000"/>
                </a:solidFill>
              </a:rPr>
              <a:t> ][ j ] </a:t>
            </a:r>
            <a:r>
              <a:rPr lang="en-US" altLang="ko-KR" sz="1200" dirty="0">
                <a:solidFill>
                  <a:srgbClr val="FF0000"/>
                </a:solidFill>
              </a:rPr>
              <a:t>max_vps_layer_dec_pic_buff_minus1[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 err="1">
                <a:solidFill>
                  <a:srgbClr val="FF0000"/>
                </a:solidFill>
              </a:rPr>
              <a:t>i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k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j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 </a:t>
            </a:r>
            <a:r>
              <a:rPr lang="en-GB" altLang="ko-KR" sz="1200" dirty="0">
                <a:solidFill>
                  <a:srgbClr val="FF0000"/>
                </a:solidFill>
              </a:rPr>
              <a:t>and max_vps_latency_increase_plus1[ </a:t>
            </a:r>
            <a:r>
              <a:rPr lang="en-GB" altLang="ko-KR" sz="1200" dirty="0" err="1">
                <a:solidFill>
                  <a:srgbClr val="FF0000"/>
                </a:solidFill>
              </a:rPr>
              <a:t>i</a:t>
            </a:r>
            <a:r>
              <a:rPr lang="en-GB" altLang="ko-KR" sz="1200" dirty="0">
                <a:solidFill>
                  <a:srgbClr val="FF0000"/>
                </a:solidFill>
              </a:rPr>
              <a:t> ][ j ]</a:t>
            </a:r>
            <a:r>
              <a:rPr lang="ja-JP" altLang="en-US" sz="1200" dirty="0">
                <a:solidFill>
                  <a:srgbClr val="FF0000"/>
                </a:solidFill>
              </a:rPr>
              <a:t> </a:t>
            </a:r>
            <a:r>
              <a:rPr lang="en-US" altLang="ja-JP" sz="1200" dirty="0">
                <a:solidFill>
                  <a:srgbClr val="FF0000"/>
                </a:solidFill>
              </a:rPr>
              <a:t>are </a:t>
            </a:r>
            <a:r>
              <a:rPr lang="en-US" altLang="ja-JP" sz="1200" dirty="0" smtClean="0">
                <a:solidFill>
                  <a:srgbClr val="FF0000"/>
                </a:solidFill>
              </a:rPr>
              <a:t>present </a:t>
            </a:r>
            <a:r>
              <a:rPr lang="en-US" altLang="ja-JP" sz="1200" dirty="0">
                <a:solidFill>
                  <a:srgbClr val="FF0000"/>
                </a:solidFill>
              </a:rPr>
              <a:t>for </a:t>
            </a:r>
            <a:r>
              <a:rPr lang="en-US" altLang="ja-JP" sz="1200" dirty="0" err="1">
                <a:solidFill>
                  <a:srgbClr val="FF0000"/>
                </a:solidFill>
              </a:rPr>
              <a:t>i-th</a:t>
            </a:r>
            <a:r>
              <a:rPr lang="en-US" altLang="ja-JP" sz="1200" dirty="0">
                <a:solidFill>
                  <a:srgbClr val="FF0000"/>
                </a:solidFill>
              </a:rPr>
              <a:t> output layer set. </a:t>
            </a:r>
            <a:r>
              <a:rPr lang="en-US" altLang="ja-JP" sz="1200" dirty="0" err="1">
                <a:solidFill>
                  <a:srgbClr val="FF0000"/>
                </a:solidFill>
              </a:rPr>
              <a:t>ptl_dpb_info_present_flag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 equal to </a:t>
            </a:r>
            <a:r>
              <a:rPr lang="en-US" altLang="ja-JP" sz="1200" dirty="0" smtClean="0">
                <a:solidFill>
                  <a:srgbClr val="FF0000"/>
                </a:solidFill>
              </a:rPr>
              <a:t>0 </a:t>
            </a:r>
            <a:r>
              <a:rPr lang="en-US" altLang="ja-JP" sz="1200" dirty="0">
                <a:solidFill>
                  <a:srgbClr val="FF0000"/>
                </a:solidFill>
              </a:rPr>
              <a:t>specifies that the syntax </a:t>
            </a:r>
            <a:r>
              <a:rPr lang="en-US" altLang="ja-JP" sz="1200" dirty="0" err="1">
                <a:solidFill>
                  <a:srgbClr val="FF0000"/>
                </a:solidFill>
              </a:rPr>
              <a:t>profile_level_tier_level_idx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 and </a:t>
            </a:r>
            <a:r>
              <a:rPr lang="en-US" altLang="ja-JP" sz="1200" dirty="0" err="1">
                <a:solidFill>
                  <a:srgbClr val="FF0000"/>
                </a:solidFill>
              </a:rPr>
              <a:t>sub_layer_flag_info_present_flag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], </a:t>
            </a:r>
            <a:r>
              <a:rPr lang="en-US" altLang="ko-KR" sz="1200" dirty="0">
                <a:solidFill>
                  <a:srgbClr val="FF0000"/>
                </a:solidFill>
              </a:rPr>
              <a:t>max_vps_dec_pic_buffering_minus1[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 err="1">
                <a:solidFill>
                  <a:srgbClr val="FF0000"/>
                </a:solidFill>
              </a:rPr>
              <a:t>i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k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j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], </a:t>
            </a:r>
            <a:r>
              <a:rPr lang="en-GB" altLang="ko-KR" sz="1200" dirty="0" err="1">
                <a:solidFill>
                  <a:srgbClr val="FF0000"/>
                </a:solidFill>
              </a:rPr>
              <a:t>max_vps_num_reorder_pics</a:t>
            </a:r>
            <a:r>
              <a:rPr lang="en-GB" altLang="ko-KR" sz="1200" dirty="0">
                <a:solidFill>
                  <a:srgbClr val="FF0000"/>
                </a:solidFill>
              </a:rPr>
              <a:t>[ </a:t>
            </a:r>
            <a:r>
              <a:rPr lang="en-GB" altLang="ko-KR" sz="1200" dirty="0" err="1">
                <a:solidFill>
                  <a:srgbClr val="FF0000"/>
                </a:solidFill>
              </a:rPr>
              <a:t>i</a:t>
            </a:r>
            <a:r>
              <a:rPr lang="en-GB" altLang="ko-KR" sz="1200" dirty="0">
                <a:solidFill>
                  <a:srgbClr val="FF0000"/>
                </a:solidFill>
              </a:rPr>
              <a:t> ][ j ] </a:t>
            </a:r>
            <a:r>
              <a:rPr lang="en-US" altLang="ko-KR" sz="1200" dirty="0">
                <a:solidFill>
                  <a:srgbClr val="FF0000"/>
                </a:solidFill>
              </a:rPr>
              <a:t>max_vps_layer_dec_pic_buff_minus1[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 err="1">
                <a:solidFill>
                  <a:srgbClr val="FF0000"/>
                </a:solidFill>
              </a:rPr>
              <a:t>i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k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j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 </a:t>
            </a:r>
            <a:r>
              <a:rPr lang="en-GB" altLang="ko-KR" sz="1200" dirty="0">
                <a:solidFill>
                  <a:srgbClr val="FF0000"/>
                </a:solidFill>
              </a:rPr>
              <a:t>and max_vps_latency_increase_plus1[ </a:t>
            </a:r>
            <a:r>
              <a:rPr lang="en-GB" altLang="ko-KR" sz="1200" dirty="0" err="1">
                <a:solidFill>
                  <a:srgbClr val="FF0000"/>
                </a:solidFill>
              </a:rPr>
              <a:t>i</a:t>
            </a:r>
            <a:r>
              <a:rPr lang="en-GB" altLang="ko-KR" sz="1200" dirty="0">
                <a:solidFill>
                  <a:srgbClr val="FF0000"/>
                </a:solidFill>
              </a:rPr>
              <a:t> ][ j ] are </a:t>
            </a:r>
            <a:r>
              <a:rPr lang="en-GB" altLang="ko-KR" sz="1200" dirty="0" smtClean="0">
                <a:solidFill>
                  <a:srgbClr val="FF0000"/>
                </a:solidFill>
              </a:rPr>
              <a:t>not present </a:t>
            </a:r>
            <a:r>
              <a:rPr lang="en-GB" altLang="ko-KR" sz="1200" dirty="0">
                <a:solidFill>
                  <a:srgbClr val="FF0000"/>
                </a:solidFill>
              </a:rPr>
              <a:t>for </a:t>
            </a:r>
            <a:r>
              <a:rPr lang="en-GB" altLang="ko-KR" sz="1200" dirty="0" err="1">
                <a:solidFill>
                  <a:srgbClr val="FF0000"/>
                </a:solidFill>
              </a:rPr>
              <a:t>i-th</a:t>
            </a:r>
            <a:r>
              <a:rPr lang="en-GB" altLang="ko-KR" sz="1200" dirty="0">
                <a:solidFill>
                  <a:srgbClr val="FF0000"/>
                </a:solidFill>
              </a:rPr>
              <a:t> output layer set</a:t>
            </a:r>
            <a:r>
              <a:rPr lang="en-US" altLang="ja-JP" sz="1200" dirty="0">
                <a:solidFill>
                  <a:srgbClr val="FF0000"/>
                </a:solidFill>
              </a:rPr>
              <a:t>.</a:t>
            </a:r>
            <a:endParaRPr lang="ja-JP" altLang="en-US" sz="1200" dirty="0">
              <a:solidFill>
                <a:srgbClr val="FF0000"/>
              </a:solidFill>
            </a:endParaRPr>
          </a:p>
          <a:p>
            <a:r>
              <a:rPr lang="en-US" altLang="ja-JP" sz="1200" b="1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profile_level_tier_idx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[</a:t>
            </a:r>
            <a:r>
              <a:rPr lang="ja-JP" altLang="en-US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 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</a:t>
            </a:r>
            <a:r>
              <a:rPr lang="ja-JP" altLang="en-US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 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]</a:t>
            </a:r>
            <a:r>
              <a:rPr lang="ja-JP" altLang="en-US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specifies the index, into the list of 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profile_tier_level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( ) syntax structures in the VPS, of the 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profile_tier_level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( ) syntax structure that applies to 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i-th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 output layer set. The length of the 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profile_level_tier_idx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[ 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 ] syntax element is Ceil( Log2( 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vps_num_profile_tier_level_minus1</a:t>
            </a:r>
            <a:r>
              <a:rPr lang="ko-KR" altLang="en-US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 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+</a:t>
            </a:r>
            <a:r>
              <a:rPr lang="ko-KR" altLang="en-US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 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1</a:t>
            </a:r>
            <a:r>
              <a:rPr lang="en-US" altLang="ko-KR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 ) ) bits. T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he value of </a:t>
            </a:r>
            <a:r>
              <a:rPr lang="en-US" altLang="ko-KR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profile_level_tier_idx</a:t>
            </a:r>
            <a:r>
              <a:rPr lang="en-US" altLang="ko-KR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[ 0 ]</a:t>
            </a:r>
            <a:r>
              <a:rPr lang="ko-KR" altLang="en-US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 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is inferred to be equal to 0. The value of </a:t>
            </a:r>
            <a:r>
              <a:rPr lang="en-US" altLang="ko-KR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profile_level_tier_idx</a:t>
            </a:r>
            <a:r>
              <a:rPr lang="en-US" altLang="ko-KR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[ </a:t>
            </a:r>
            <a:r>
              <a:rPr lang="en-US" altLang="ko-KR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</a:t>
            </a:r>
            <a:r>
              <a:rPr lang="en-US" altLang="ko-KR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 ]</a:t>
            </a:r>
            <a:r>
              <a:rPr lang="ko-KR" altLang="en-US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 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shall be in the range of 0 to vps_num_profile_tier_level_minus1, inclusive</a:t>
            </a:r>
            <a:r>
              <a:rPr lang="en-US" altLang="ko-KR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. </a:t>
            </a:r>
            <a:r>
              <a:rPr lang="en-US" altLang="ja-JP" sz="1200" dirty="0">
                <a:solidFill>
                  <a:srgbClr val="FF0000"/>
                </a:solidFill>
              </a:rPr>
              <a:t>For the </a:t>
            </a:r>
            <a:r>
              <a:rPr lang="en-US" altLang="ja-JP" sz="1200" dirty="0" err="1">
                <a:solidFill>
                  <a:srgbClr val="FF0000"/>
                </a:solidFill>
              </a:rPr>
              <a:t>i-th</a:t>
            </a:r>
            <a:r>
              <a:rPr lang="en-US" altLang="ja-JP" sz="1200" dirty="0">
                <a:solidFill>
                  <a:srgbClr val="FF0000"/>
                </a:solidFill>
              </a:rPr>
              <a:t> output layer set, when </a:t>
            </a:r>
            <a:r>
              <a:rPr lang="en-US" altLang="ja-JP" sz="1200" dirty="0" err="1">
                <a:solidFill>
                  <a:srgbClr val="FF0000"/>
                </a:solidFill>
              </a:rPr>
              <a:t>ptl_dpb_info_present_flag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 is equal to 0, </a:t>
            </a:r>
            <a:r>
              <a:rPr lang="en-US" altLang="ja-JP" sz="1200" dirty="0" err="1">
                <a:solidFill>
                  <a:srgbClr val="FF0000"/>
                </a:solidFill>
              </a:rPr>
              <a:t>profile_level_tier_idx</a:t>
            </a:r>
            <a:r>
              <a:rPr lang="en-US" altLang="ja-JP" sz="1200" dirty="0">
                <a:solidFill>
                  <a:srgbClr val="FF0000"/>
                </a:solidFill>
              </a:rPr>
              <a:t>[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en-US" altLang="ja-JP" sz="1200" dirty="0">
                <a:solidFill>
                  <a:srgbClr val="FF0000"/>
                </a:solidFill>
              </a:rPr>
              <a:t> ] is inferred to be equal to the value of </a:t>
            </a:r>
            <a:r>
              <a:rPr lang="en-US" altLang="ja-JP" sz="1200" dirty="0" err="1">
                <a:solidFill>
                  <a:srgbClr val="FF0000"/>
                </a:solidFill>
              </a:rPr>
              <a:t>profile_level_tier_idx</a:t>
            </a:r>
            <a:r>
              <a:rPr lang="en-US" altLang="ja-JP" sz="1200" dirty="0">
                <a:solidFill>
                  <a:srgbClr val="FF0000"/>
                </a:solidFill>
              </a:rPr>
              <a:t>[ output_layer_set_idx_minus1[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en-US" altLang="ja-JP" sz="1200" dirty="0">
                <a:solidFill>
                  <a:srgbClr val="FF0000"/>
                </a:solidFill>
              </a:rPr>
              <a:t> ] + 1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].</a:t>
            </a:r>
            <a:endParaRPr lang="ja-JP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633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</a:t>
            </a:r>
            <a:r>
              <a:rPr kumimoji="1" lang="en-US" altLang="ja-JP" smtClean="0"/>
              <a:t>Proposal </a:t>
            </a:r>
            <a:r>
              <a:rPr kumimoji="1" lang="en-US" altLang="ja-JP" smtClean="0"/>
              <a:t>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85071979"/>
              </p:ext>
            </p:extLst>
          </p:nvPr>
        </p:nvGraphicFramePr>
        <p:xfrm>
          <a:off x="251520" y="692696"/>
          <a:ext cx="4212468" cy="195262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348372"/>
                <a:gridCol w="864096"/>
              </a:tblGrid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dpb_size</a:t>
                      </a:r>
                      <a:r>
                        <a:rPr lang="en-US" sz="1100" dirty="0">
                          <a:effectLst/>
                        </a:rPr>
                        <a:t>( 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altLang="ja-JP" sz="1100" dirty="0" smtClean="0">
                          <a:effectLst/>
                        </a:rPr>
                        <a:t>Descriptor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for( i = 1; i &lt; NumOutputLayerSets; i++ ) 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if( ptl_dpb_info_present_flag[ i ]){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	sub_layer_flag_info_present_flag[ i ]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for( j = 0; j  &lt;=  MaxSubLayersInLayerSetMinus1[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]; j++ 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                 …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</a:t>
                      </a: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}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}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152636" y="2672916"/>
            <a:ext cx="88387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variable 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OlsIdx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set to be equal to (output_layer_set_idx_minus1[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]+1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 for 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in the range of 1 to NumOutputLayerSets-1.</a:t>
            </a:r>
            <a:endParaRPr lang="ja-JP" altLang="en-US" sz="1400" u="sng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CA" altLang="ja-JP" sz="1400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sub_layer_flag_info_present_flag</a:t>
            </a:r>
            <a:r>
              <a:rPr lang="en-CA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CA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CA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 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equal to 1 specifies that </a:t>
            </a:r>
            <a:r>
              <a:rPr lang="en-US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present for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in the range of 1 to MaxSubLayersInLayerSetMinus1[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inclusive.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sub_layer_flag_info_present_flag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 equal to 0 specifies that, for each value of j greater than 0,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is not present and the value is inferred to be equal to 0.</a:t>
            </a:r>
            <a:endParaRPr lang="en-US" altLang="ja-JP" sz="1400" u="sng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CA" altLang="ja-JP" sz="1400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CA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CA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CA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equal to 1 specifies that max_vps_dec_pic_buffering_minus1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present for k in the range of 0 to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NumSubDpbs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LayerSetIdxForOutputLayerSet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−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1, inclusive, for the j-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sub-layer, and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and max_vps_latency_increase_plus1[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are present for the j-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sub-layer. </a:t>
            </a:r>
          </a:p>
          <a:p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equal to 0 specifies that, the values of max_vps_dec_pic_buffering_minus1[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 ] are equal to max_vps_dec_pic_buffering_minus1[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 − 1 ] for k in the range of 0 to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NumSubDpbs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LayerSetIdxForOutputLayerSet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−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1, inclusive, and that the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values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and max_vps_latency_increase_plus1[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are set equal to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‑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and max_vps_latency_increase_plus1[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‑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], respectively</a:t>
            </a:r>
            <a:r>
              <a:rPr lang="en-CA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The value of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][ 0 ] for any possible value of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is inferred to be equal to 1.</a:t>
            </a:r>
            <a:r>
              <a:rPr lang="en-US" altLang="ko-KR" sz="1400" dirty="0" smtClean="0">
                <a:highlight>
                  <a:srgbClr val="00FFFF"/>
                </a:highligh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not present, the value of </a:t>
            </a:r>
            <a:r>
              <a:rPr lang="en-US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for j greater than 0 and any possible value of </a:t>
            </a:r>
            <a:r>
              <a:rPr lang="en-US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is inferred to be equal to 0.</a:t>
            </a:r>
          </a:p>
        </p:txBody>
      </p:sp>
    </p:spTree>
    <p:extLst>
      <p:ext uri="{BB962C8B-B14F-4D97-AF65-F5344CB8AC3E}">
        <p14:creationId xmlns:p14="http://schemas.microsoft.com/office/powerpoint/2010/main" xmlns="" val="226552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</a:t>
            </a:r>
            <a:r>
              <a:rPr kumimoji="1" lang="en-US" altLang="ja-JP" smtClean="0"/>
              <a:t>Proposal </a:t>
            </a:r>
            <a:r>
              <a:rPr kumimoji="1" lang="en-US" altLang="ja-JP" smtClean="0"/>
              <a:t>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32411" y="944724"/>
            <a:ext cx="8679177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max_vps_dec_pic_buffering_minus1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plus 1 specifies the maximum required size of the k-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sub-DPB for the CVS in the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output layer set in units of picture storage buffers when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HighestTid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is equal to j.</a:t>
            </a:r>
            <a:endParaRPr lang="ja-JP" altLang="en-US" sz="1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j is greater than 0, max_vps_dec_pic_buffering_minus1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shall be greater than or equal to max_vps_dec_pic_buffering_minus1[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 ‑ 1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]. </a:t>
            </a:r>
          </a:p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1 and 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max_vps_dec_pic_buffering_minus1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not present for j in the range of 1 to MaxSubLayersInLayerSetMinus1[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it is inferred to be equal to max_vps_dec_pic_buffering_minus1[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 j ‑ 1].</a:t>
            </a:r>
          </a:p>
          <a:p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0 and max_vps_dec_pic_buffering_minus1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not present for j in the range of 1 to MaxSubLayersInLayerSetMinus1[ </a:t>
            </a:r>
            <a:r>
              <a:rPr lang="en-US" altLang="ko-KR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max_vps_dec_pic_buffering_minus1[ </a:t>
            </a:r>
            <a:r>
              <a:rPr lang="en-US" altLang="ko-KR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 k][ j ] is inferred to be equal to the value of max_vps_dec_pic_buffering_minus1[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OlsIdx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 ][ k][ j ].</a:t>
            </a:r>
            <a:endParaRPr lang="ja-JP" altLang="en-US" sz="1400" u="sng" dirty="0" smtClean="0">
              <a:solidFill>
                <a:srgbClr val="FF0000"/>
              </a:solidFill>
              <a:highlight>
                <a:srgbClr val="00FFFF"/>
              </a:highligh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endParaRPr lang="en-US" altLang="ja-JP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ko-KR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max_vps_layer_dec_pic_buff_minus1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plus 1 specifies the maximum number of decoded pictures, of the k-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layer for the CVS in the 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i-th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output layer set, that need to be stored in the DPB when 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HighestTid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is equal to j. </a:t>
            </a:r>
          </a:p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j is greater than 0, max_vps_layer_dec_pic_buff_minus1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shall be greater than or equal to max_vps_layer_dec_pic_buff_minus1[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 ‑ 1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]. </a:t>
            </a:r>
          </a:p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1 and</a:t>
            </a:r>
            <a:r>
              <a:rPr lang="en-US" altLang="ja-JP" sz="1400" dirty="0">
                <a:highlight>
                  <a:srgbClr val="00FFFF"/>
                </a:highligh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max_vps_layer_dec_pic_buff_minus1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not present for j in the range of 1 to vps_max_sub_layers_minus1 − 1, inclusive, it is inferred to be equal to max_vps_layer_dec_pic_buff_minus1[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 j ‑ 1].</a:t>
            </a:r>
          </a:p>
          <a:p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0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max_vps_layer_dec_pic_buff_minus1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not present for j in the range of 1 to vps_max_sub_layers_minus1 − 1, inclusive, max_vps_layer_dec_pic_buff_minus1[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inferred to be equal to the value of max_vps_layer_dec_pic_buff_minus1 [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OlsIdx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k][ j ].</a:t>
            </a:r>
          </a:p>
          <a:p>
            <a:endParaRPr lang="en-CA" altLang="ja-JP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812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7429</TotalTime>
  <Words>1452</Words>
  <Application>Microsoft Office PowerPoint</Application>
  <PresentationFormat>画面に合わせる (4:3)</PresentationFormat>
  <Paragraphs>421</Paragraphs>
  <Slides>16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符号化グループ</vt:lpstr>
      <vt:lpstr>MV-HEVC/SHVC HLS:  Clean-up for output layer sets  (JCTVC-Q0165, JCT3V-H0053)</vt:lpstr>
      <vt:lpstr>Summary</vt:lpstr>
      <vt:lpstr>Proposal 1</vt:lpstr>
      <vt:lpstr>Proposal 2</vt:lpstr>
      <vt:lpstr>Proposal 3</vt:lpstr>
      <vt:lpstr>Functionality achieved by Proposal 3</vt:lpstr>
      <vt:lpstr>Text changes on Proposal 3</vt:lpstr>
      <vt:lpstr>Text changes on Proposal 3</vt:lpstr>
      <vt:lpstr>Text changes on Proposal 3</vt:lpstr>
      <vt:lpstr>Text changes on Proposal 3</vt:lpstr>
      <vt:lpstr>スライド 11</vt:lpstr>
      <vt:lpstr>Bit amount analysis on proposal 3</vt:lpstr>
      <vt:lpstr>Use-case#1 (bit-saving scenario)</vt:lpstr>
      <vt:lpstr>Use-case#1 (bit-overhead scenario)</vt:lpstr>
      <vt:lpstr>Use-case#2 (bit-saving scenario)</vt:lpstr>
      <vt:lpstr>Use-case#2 (bit-overhead scenario)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 Yamamoto</cp:lastModifiedBy>
  <cp:revision>3590</cp:revision>
  <dcterms:created xsi:type="dcterms:W3CDTF">2011-03-24T05:19:20Z</dcterms:created>
  <dcterms:modified xsi:type="dcterms:W3CDTF">2014-03-28T07:03:40Z</dcterms:modified>
</cp:coreProperties>
</file>