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86" r:id="rId3"/>
    <p:sldId id="310" r:id="rId4"/>
    <p:sldId id="315" r:id="rId5"/>
    <p:sldId id="311" r:id="rId6"/>
    <p:sldId id="313" r:id="rId7"/>
    <p:sldId id="298" r:id="rId8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F153"/>
    <a:srgbClr val="00C8F0"/>
    <a:srgbClr val="7BCBF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1" autoAdjust="0"/>
    <p:restoredTop sz="95736" autoAdjust="0"/>
  </p:normalViewPr>
  <p:slideViewPr>
    <p:cSldViewPr>
      <p:cViewPr>
        <p:scale>
          <a:sx n="100" d="100"/>
          <a:sy n="100" d="100"/>
        </p:scale>
        <p:origin x="-660" y="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2014/3/28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3035784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CA" altLang="ja-JP" dirty="0" smtClean="0"/>
              <a:t>Avoid the improper removal of sharing parameter set in </a:t>
            </a:r>
            <a:r>
              <a:rPr lang="en-CA" altLang="ja-JP" dirty="0" err="1" smtClean="0"/>
              <a:t>bitstream</a:t>
            </a:r>
            <a:r>
              <a:rPr lang="en-CA" altLang="ja-JP" dirty="0" smtClean="0"/>
              <a:t> extraction.</a:t>
            </a:r>
            <a:endParaRPr lang="ja-JP" altLang="ja-JP" dirty="0" smtClean="0"/>
          </a:p>
          <a:p>
            <a:pPr lvl="1"/>
            <a:r>
              <a:rPr lang="en-CA" altLang="ja-JP" dirty="0" smtClean="0"/>
              <a:t>Enable parameter sharing in case of pixel, motion or any other dependency is not utilized.</a:t>
            </a:r>
            <a:endParaRPr lang="ja-JP" altLang="ja-JP" dirty="0" smtClean="0"/>
          </a:p>
          <a:p>
            <a:pPr lvl="1"/>
            <a:r>
              <a:rPr lang="en-CA" altLang="ja-JP" dirty="0" smtClean="0"/>
              <a:t>Enhance SPS sharing capability for Extended Spatial Scalability.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1152087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2014/3/28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2014/3/28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2014/3/28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7446099" y="107340"/>
            <a:ext cx="169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JCTVC-Q0163</a:t>
            </a:r>
            <a:endParaRPr lang="ja-JP" altLang="en-US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CA" altLang="ja-JP" dirty="0"/>
              <a:t>MV-HEVC/SHVC HLS</a:t>
            </a:r>
            <a:r>
              <a:rPr lang="en-CA" altLang="ja-JP" dirty="0" smtClean="0"/>
              <a:t>: On decoding non-output/non-reference layers </a:t>
            </a:r>
            <a:r>
              <a:rPr lang="en-US" altLang="ja-JP" dirty="0" smtClean="0"/>
              <a:t>(JCTVC-Q0163, JCT3V-H0051)</a:t>
            </a:r>
            <a:endParaRPr lang="ja-JP" altLang="en-US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093296"/>
            <a:ext cx="5800700" cy="500633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sz="1800" dirty="0" smtClean="0"/>
              <a:t>JCT-VC 17</a:t>
            </a:r>
            <a:r>
              <a:rPr lang="en-US" altLang="ja-JP" sz="1800" baseline="30000" dirty="0" smtClean="0"/>
              <a:t>th</a:t>
            </a:r>
            <a:r>
              <a:rPr lang="en-US" altLang="ja-JP" sz="1800" dirty="0" smtClean="0"/>
              <a:t>  Meeting: Valencia</a:t>
            </a:r>
            <a:r>
              <a:rPr lang="en-CA" altLang="ja-JP" sz="1800" dirty="0" smtClean="0"/>
              <a:t>, ES, 27 Mar. </a:t>
            </a:r>
            <a:r>
              <a:rPr lang="en-CA" altLang="ja-JP" sz="1800" dirty="0"/>
              <a:t>–</a:t>
            </a:r>
            <a:r>
              <a:rPr lang="en-CA" altLang="ja-JP" sz="1800" dirty="0" smtClean="0"/>
              <a:t> 4 Apr. </a:t>
            </a:r>
            <a:r>
              <a:rPr lang="en-CA" altLang="ja-JP" sz="1800" dirty="0"/>
              <a:t>2014</a:t>
            </a:r>
          </a:p>
          <a:p>
            <a:pPr eaLnBrk="1" hangingPunct="1">
              <a:buNone/>
            </a:pPr>
            <a:r>
              <a:rPr lang="en-CA" altLang="ja-JP" sz="1800" dirty="0" smtClean="0"/>
              <a:t>JCT-3V </a:t>
            </a:r>
            <a:r>
              <a:rPr lang="en-CA" altLang="ja-JP" sz="1800" dirty="0"/>
              <a:t>8</a:t>
            </a:r>
            <a:r>
              <a:rPr lang="en-CA" altLang="ja-JP" sz="1800" baseline="30000" dirty="0" smtClean="0"/>
              <a:t>th</a:t>
            </a:r>
            <a:r>
              <a:rPr lang="en-CA" altLang="ja-JP" sz="1800" dirty="0" smtClean="0"/>
              <a:t> </a:t>
            </a:r>
            <a:r>
              <a:rPr lang="en-CA" altLang="ja-JP" sz="1800" dirty="0"/>
              <a:t>Meeting: </a:t>
            </a:r>
            <a:r>
              <a:rPr lang="en-CA" altLang="ja-JP" sz="1800" dirty="0" smtClean="0"/>
              <a:t>Valencia, ES, 29 Mar. – 4 Apr. 2014</a:t>
            </a:r>
            <a:endParaRPr lang="en-CA" altLang="ja-JP" sz="1800" dirty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719572" y="3357563"/>
            <a:ext cx="8100578" cy="1366837"/>
          </a:xfrm>
        </p:spPr>
        <p:txBody>
          <a:bodyPr/>
          <a:lstStyle/>
          <a:p>
            <a:pPr eaLnBrk="1" hangingPunct="1"/>
            <a:endParaRPr lang="en-US" altLang="ja-JP" sz="2800" dirty="0" smtClean="0"/>
          </a:p>
          <a:p>
            <a:pPr eaLnBrk="1" hangingPunct="1"/>
            <a:r>
              <a:rPr lang="en-US" altLang="ja-JP" sz="2800" dirty="0" smtClean="0"/>
              <a:t>Takeshi Tsukuba, </a:t>
            </a:r>
            <a:r>
              <a:rPr lang="en-US" altLang="ja-JP" sz="2800" dirty="0" err="1" smtClean="0"/>
              <a:t>Tomoyuki</a:t>
            </a:r>
            <a:r>
              <a:rPr lang="en-US" altLang="ja-JP" sz="2800" dirty="0" smtClean="0"/>
              <a:t> Yamamoto, </a:t>
            </a:r>
            <a:r>
              <a:rPr lang="en-US" altLang="ja-JP" sz="2800" u="sng" dirty="0" smtClean="0"/>
              <a:t>Tomohiro </a:t>
            </a:r>
            <a:r>
              <a:rPr lang="en-US" altLang="ja-JP" sz="2800" u="sng" dirty="0" err="1" smtClean="0"/>
              <a:t>Ikai</a:t>
            </a:r>
            <a:endParaRPr lang="en-US" altLang="ja-JP" sz="2800" u="sng" dirty="0" smtClean="0"/>
          </a:p>
          <a:p>
            <a:pPr eaLnBrk="1" hangingPunct="1"/>
            <a:r>
              <a:rPr lang="en-US" altLang="ja-JP" sz="2800" dirty="0" smtClean="0"/>
              <a:t>SHARP Corporation</a:t>
            </a:r>
          </a:p>
          <a:p>
            <a:pPr eaLnBrk="1" hangingPunct="1"/>
            <a:endParaRPr lang="en-US" altLang="ja-JP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400" dirty="0" smtClean="0"/>
              <a:t>Summary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199" y="785813"/>
            <a:ext cx="8471285" cy="5739531"/>
          </a:xfrm>
        </p:spPr>
        <p:txBody>
          <a:bodyPr/>
          <a:lstStyle/>
          <a:p>
            <a:pPr marL="98426"/>
            <a:r>
              <a:rPr lang="en-US" altLang="ja-JP" dirty="0" smtClean="0"/>
              <a:t>Motivation</a:t>
            </a:r>
          </a:p>
          <a:p>
            <a:pPr lvl="1"/>
            <a:r>
              <a:rPr lang="en-US" altLang="ja-JP" u="sng" dirty="0" smtClean="0"/>
              <a:t>It seems base layer should be included in all output layer sets  regardless of its usage</a:t>
            </a:r>
          </a:p>
          <a:p>
            <a:pPr lvl="1"/>
            <a:r>
              <a:rPr lang="en-US" altLang="ja-JP" dirty="0" smtClean="0"/>
              <a:t>In the current spec all target layers are set to be decoded, even if  included layer (i.e. </a:t>
            </a:r>
            <a:r>
              <a:rPr lang="en-US" altLang="ja-JP" dirty="0" err="1" smtClean="0"/>
              <a:t>baselayer</a:t>
            </a:r>
            <a:r>
              <a:rPr lang="en-US" altLang="ja-JP" dirty="0" smtClean="0"/>
              <a:t>) is </a:t>
            </a:r>
            <a:r>
              <a:rPr lang="en-US" altLang="ja-JP" dirty="0"/>
              <a:t>neither output layers nor referenced </a:t>
            </a:r>
            <a:r>
              <a:rPr lang="en-US" altLang="ja-JP" dirty="0" smtClean="0"/>
              <a:t>layer.</a:t>
            </a:r>
          </a:p>
          <a:p>
            <a:pPr lvl="1"/>
            <a:r>
              <a:rPr lang="en-US" altLang="ja-JP" dirty="0" smtClean="0"/>
              <a:t>HDR parameter should  be set on the condition of the decoding</a:t>
            </a:r>
          </a:p>
          <a:p>
            <a:pPr marL="98426"/>
            <a:endParaRPr lang="en-US" altLang="ja-JP" dirty="0" smtClean="0"/>
          </a:p>
          <a:p>
            <a:pPr marL="98426"/>
            <a:r>
              <a:rPr lang="en-US" altLang="ja-JP" dirty="0" smtClean="0"/>
              <a:t>Proposal </a:t>
            </a:r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r>
              <a:rPr lang="en-US" altLang="ja-JP" sz="2000" dirty="0" smtClean="0"/>
              <a:t>Option 1: Exclude non-output / non-referenced layers from </a:t>
            </a:r>
            <a:r>
              <a:rPr lang="en-US" altLang="ja-JP" sz="2000" dirty="0" err="1" smtClean="0"/>
              <a:t>TargetDecLayerIdList</a:t>
            </a:r>
            <a:r>
              <a:rPr lang="en-US" altLang="ja-JP" sz="2000" dirty="0" smtClean="0"/>
              <a:t> </a:t>
            </a:r>
            <a:endParaRPr lang="en-US" altLang="ja-JP" sz="2000" dirty="0"/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r>
              <a:rPr lang="en-US" altLang="ja-JP" sz="2000" dirty="0" smtClean="0"/>
              <a:t>Option 2: Remove all VCL NAL units </a:t>
            </a:r>
            <a:r>
              <a:rPr lang="en-US" altLang="ja-JP" sz="2000" dirty="0"/>
              <a:t>of non-output / non-referenced </a:t>
            </a:r>
            <a:r>
              <a:rPr lang="en-US" altLang="ja-JP" sz="2000" dirty="0" smtClean="0"/>
              <a:t>layers in the sub-</a:t>
            </a:r>
            <a:r>
              <a:rPr lang="en-US" altLang="ja-JP" sz="2000" dirty="0" err="1" smtClean="0"/>
              <a:t>bitstream</a:t>
            </a:r>
            <a:r>
              <a:rPr lang="en-US" altLang="ja-JP" sz="2000" dirty="0" smtClean="0"/>
              <a:t> extraction.</a:t>
            </a:r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98426"/>
            <a:r>
              <a:rPr lang="en-US" altLang="ja-JP" dirty="0" smtClean="0"/>
              <a:t>Benefits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sz="2000" dirty="0" smtClean="0"/>
              <a:t>Base layer is effectively exempt from decoding even if base layer is included in output layer sets.  So EL only layer bunch can be achieved!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 - Option 1 -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CA" altLang="ja-JP" sz="2800" dirty="0" smtClean="0"/>
              <a:t>Modify derivation of </a:t>
            </a:r>
            <a:r>
              <a:rPr lang="en-CA" altLang="ja-JP" sz="2800" dirty="0" err="1" smtClean="0"/>
              <a:t>TargetDecLayerIdList</a:t>
            </a:r>
            <a:r>
              <a:rPr lang="en-CA" altLang="ja-JP" sz="2800" dirty="0" smtClean="0"/>
              <a:t> to exclude non-output and non-reference layers</a:t>
            </a:r>
            <a:endParaRPr lang="ja-JP" altLang="ja-JP" sz="2800" dirty="0" smtClean="0"/>
          </a:p>
          <a:p>
            <a:endParaRPr kumimoji="1" lang="ja-JP" altLang="en-US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11" name="円/楕円 10"/>
          <p:cNvSpPr/>
          <p:nvPr/>
        </p:nvSpPr>
        <p:spPr bwMode="auto">
          <a:xfrm>
            <a:off x="6184874" y="5018577"/>
            <a:ext cx="243820" cy="243820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12" name="円/楕円 11"/>
          <p:cNvSpPr/>
          <p:nvPr/>
        </p:nvSpPr>
        <p:spPr bwMode="auto">
          <a:xfrm>
            <a:off x="6185346" y="4615207"/>
            <a:ext cx="243820" cy="24382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646402" y="2564904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Output layer</a:t>
            </a:r>
            <a:endParaRPr kumimoji="1" lang="ja-JP" altLang="en-US" dirty="0"/>
          </a:p>
        </p:txBody>
      </p:sp>
      <p:sp>
        <p:nvSpPr>
          <p:cNvPr id="15" name="円/楕円 14"/>
          <p:cNvSpPr/>
          <p:nvPr/>
        </p:nvSpPr>
        <p:spPr bwMode="auto">
          <a:xfrm>
            <a:off x="6300192" y="2564904"/>
            <a:ext cx="243820" cy="243820"/>
          </a:xfrm>
          <a:prstGeom prst="ellipse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473546" y="4581128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Layer to be decoded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471474" y="4953574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Layer not to be decoded</a:t>
            </a:r>
            <a:endParaRPr kumimoji="1" lang="ja-JP" altLang="en-US" dirty="0"/>
          </a:p>
        </p:txBody>
      </p:sp>
      <p:grpSp>
        <p:nvGrpSpPr>
          <p:cNvPr id="50" name="グループ化 49"/>
          <p:cNvGrpSpPr/>
          <p:nvPr/>
        </p:nvGrpSpPr>
        <p:grpSpPr>
          <a:xfrm>
            <a:off x="2807920" y="4437112"/>
            <a:ext cx="1080004" cy="1080000"/>
            <a:chOff x="2635450" y="4710590"/>
            <a:chExt cx="1080004" cy="1080000"/>
          </a:xfrm>
        </p:grpSpPr>
        <p:sp>
          <p:nvSpPr>
            <p:cNvPr id="21" name="円/楕円 20"/>
            <p:cNvSpPr>
              <a:spLocks noChangeAspect="1"/>
            </p:cNvSpPr>
            <p:nvPr/>
          </p:nvSpPr>
          <p:spPr bwMode="auto">
            <a:xfrm>
              <a:off x="2635450" y="4710590"/>
              <a:ext cx="1080004" cy="1080000"/>
            </a:xfrm>
            <a:prstGeom prst="ellipse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2719237" y="4994556"/>
              <a:ext cx="912430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000" dirty="0" smtClean="0">
                  <a:latin typeface="+mn-ea"/>
                </a:rPr>
                <a:t>Layer1</a:t>
              </a:r>
              <a:endParaRPr kumimoji="1" lang="ja-JP" altLang="en-US" sz="2000" dirty="0">
                <a:latin typeface="+mn-ea"/>
              </a:endParaRPr>
            </a:p>
          </p:txBody>
        </p:sp>
      </p:grpSp>
      <p:cxnSp>
        <p:nvCxnSpPr>
          <p:cNvPr id="24" name="直線コネクタ 23"/>
          <p:cNvCxnSpPr>
            <a:stCxn id="25" idx="0"/>
          </p:cNvCxnSpPr>
          <p:nvPr/>
        </p:nvCxnSpPr>
        <p:spPr bwMode="auto">
          <a:xfrm flipH="1" flipV="1">
            <a:off x="2833361" y="5412660"/>
            <a:ext cx="45915" cy="500616"/>
          </a:xfrm>
          <a:prstGeom prst="line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テキスト ボックス 24"/>
          <p:cNvSpPr txBox="1"/>
          <p:nvPr/>
        </p:nvSpPr>
        <p:spPr>
          <a:xfrm>
            <a:off x="1331640" y="5913276"/>
            <a:ext cx="30952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TargetDecLayerIdList</a:t>
            </a:r>
            <a:endParaRPr kumimoji="1" lang="ja-JP" altLang="en-US" sz="2400" dirty="0"/>
          </a:p>
        </p:txBody>
      </p:sp>
      <p:grpSp>
        <p:nvGrpSpPr>
          <p:cNvPr id="49" name="グループ化 48"/>
          <p:cNvGrpSpPr/>
          <p:nvPr/>
        </p:nvGrpSpPr>
        <p:grpSpPr>
          <a:xfrm>
            <a:off x="4140068" y="4401228"/>
            <a:ext cx="1080004" cy="1080000"/>
            <a:chOff x="4000821" y="4689140"/>
            <a:chExt cx="1080004" cy="1080000"/>
          </a:xfrm>
        </p:grpSpPr>
        <p:sp>
          <p:nvSpPr>
            <p:cNvPr id="19" name="円/楕円 18"/>
            <p:cNvSpPr>
              <a:spLocks noChangeAspect="1"/>
            </p:cNvSpPr>
            <p:nvPr/>
          </p:nvSpPr>
          <p:spPr bwMode="auto">
            <a:xfrm>
              <a:off x="4000821" y="4689140"/>
              <a:ext cx="1080004" cy="1080000"/>
            </a:xfrm>
            <a:prstGeom prst="ellipse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4084608" y="4972986"/>
              <a:ext cx="912430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ja-JP" sz="2000" dirty="0" smtClean="0">
                  <a:latin typeface="+mn-ea"/>
                </a:rPr>
                <a:t>Layer2</a:t>
              </a:r>
              <a:endParaRPr kumimoji="1" lang="ja-JP" altLang="en-US" sz="2000" dirty="0">
                <a:latin typeface="+mn-ea"/>
              </a:endParaRPr>
            </a:p>
          </p:txBody>
        </p:sp>
      </p:grpSp>
      <p:sp>
        <p:nvSpPr>
          <p:cNvPr id="29" name="下矢印 28"/>
          <p:cNvSpPr/>
          <p:nvPr/>
        </p:nvSpPr>
        <p:spPr>
          <a:xfrm>
            <a:off x="2987824" y="3933056"/>
            <a:ext cx="487682" cy="285841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724128" y="1844824"/>
            <a:ext cx="3117960" cy="442035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2400" dirty="0" smtClean="0"/>
              <a:t>Target output layer set</a:t>
            </a:r>
            <a:endParaRPr kumimoji="1" lang="ja-JP" altLang="en-US" sz="2400" dirty="0"/>
          </a:p>
        </p:txBody>
      </p:sp>
      <p:sp>
        <p:nvSpPr>
          <p:cNvPr id="33" name="角丸四角形 32"/>
          <p:cNvSpPr/>
          <p:nvPr/>
        </p:nvSpPr>
        <p:spPr>
          <a:xfrm>
            <a:off x="2519772" y="4293096"/>
            <a:ext cx="3096344" cy="1245726"/>
          </a:xfrm>
          <a:prstGeom prst="roundRect">
            <a:avLst/>
          </a:prstGeom>
          <a:noFill/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37" name="円/楕円 36"/>
          <p:cNvSpPr/>
          <p:nvPr/>
        </p:nvSpPr>
        <p:spPr bwMode="auto">
          <a:xfrm>
            <a:off x="6311078" y="3027876"/>
            <a:ext cx="243820" cy="243820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646402" y="2996952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Non outpu</a:t>
            </a:r>
            <a:r>
              <a:rPr lang="en-US" altLang="ja-JP" dirty="0" smtClean="0"/>
              <a:t>t layer</a:t>
            </a:r>
            <a:endParaRPr kumimoji="1" lang="ja-JP" altLang="en-US" dirty="0"/>
          </a:p>
        </p:txBody>
      </p:sp>
      <p:grpSp>
        <p:nvGrpSpPr>
          <p:cNvPr id="40" name="グループ化 39"/>
          <p:cNvGrpSpPr/>
          <p:nvPr/>
        </p:nvGrpSpPr>
        <p:grpSpPr>
          <a:xfrm>
            <a:off x="1259632" y="4407982"/>
            <a:ext cx="1080004" cy="1080000"/>
            <a:chOff x="1223744" y="2420888"/>
            <a:chExt cx="1080004" cy="1080000"/>
          </a:xfrm>
        </p:grpSpPr>
        <p:sp>
          <p:nvSpPr>
            <p:cNvPr id="41" name="円/楕円 40"/>
            <p:cNvSpPr>
              <a:spLocks noChangeAspect="1"/>
            </p:cNvSpPr>
            <p:nvPr/>
          </p:nvSpPr>
          <p:spPr bwMode="auto">
            <a:xfrm>
              <a:off x="1223744" y="2420888"/>
              <a:ext cx="1080004" cy="1080000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1349209" y="2760833"/>
              <a:ext cx="829074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000" dirty="0" smtClean="0">
                  <a:latin typeface="+mn-ea"/>
                </a:rPr>
                <a:t>layer0</a:t>
              </a:r>
              <a:endParaRPr kumimoji="1" lang="ja-JP" altLang="en-US" sz="2000" dirty="0">
                <a:latin typeface="+mn-ea"/>
              </a:endParaRPr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1367760" y="2528900"/>
            <a:ext cx="1080004" cy="1080000"/>
            <a:chOff x="1223744" y="2420888"/>
            <a:chExt cx="1080004" cy="1080000"/>
          </a:xfrm>
        </p:grpSpPr>
        <p:sp>
          <p:nvSpPr>
            <p:cNvPr id="68" name="円/楕円 67"/>
            <p:cNvSpPr>
              <a:spLocks noChangeAspect="1"/>
            </p:cNvSpPr>
            <p:nvPr/>
          </p:nvSpPr>
          <p:spPr bwMode="auto">
            <a:xfrm>
              <a:off x="1223744" y="2420888"/>
              <a:ext cx="1080004" cy="1080000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1349209" y="2760833"/>
              <a:ext cx="829074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000" dirty="0" smtClean="0">
                  <a:latin typeface="+mn-ea"/>
                </a:rPr>
                <a:t>layer0</a:t>
              </a:r>
              <a:endParaRPr kumimoji="1" lang="ja-JP" altLang="en-US" sz="2000" dirty="0">
                <a:latin typeface="+mn-ea"/>
              </a:endParaRPr>
            </a:p>
          </p:txBody>
        </p:sp>
      </p:grpSp>
      <p:grpSp>
        <p:nvGrpSpPr>
          <p:cNvPr id="70" name="グループ化 69"/>
          <p:cNvGrpSpPr/>
          <p:nvPr/>
        </p:nvGrpSpPr>
        <p:grpSpPr>
          <a:xfrm>
            <a:off x="4104064" y="2528900"/>
            <a:ext cx="1080004" cy="1080000"/>
            <a:chOff x="3781059" y="2673714"/>
            <a:chExt cx="1080004" cy="1080000"/>
          </a:xfrm>
        </p:grpSpPr>
        <p:sp>
          <p:nvSpPr>
            <p:cNvPr id="71" name="円/楕円 70"/>
            <p:cNvSpPr>
              <a:spLocks noChangeAspect="1"/>
            </p:cNvSpPr>
            <p:nvPr/>
          </p:nvSpPr>
          <p:spPr bwMode="auto">
            <a:xfrm>
              <a:off x="3781059" y="2673714"/>
              <a:ext cx="1080004" cy="1080000"/>
            </a:xfrm>
            <a:prstGeom prst="ellipse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3781061" y="2997750"/>
              <a:ext cx="108000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2000" dirty="0" smtClean="0">
                  <a:latin typeface="+mn-ea"/>
                </a:rPr>
                <a:t>layer2</a:t>
              </a:r>
              <a:endParaRPr kumimoji="1" lang="ja-JP" altLang="en-US" sz="2000" dirty="0">
                <a:latin typeface="+mn-ea"/>
              </a:endParaRPr>
            </a:p>
          </p:txBody>
        </p:sp>
      </p:grpSp>
      <p:sp>
        <p:nvSpPr>
          <p:cNvPr id="73" name="角丸四角形 72"/>
          <p:cNvSpPr/>
          <p:nvPr/>
        </p:nvSpPr>
        <p:spPr>
          <a:xfrm>
            <a:off x="1187624" y="2420888"/>
            <a:ext cx="4464496" cy="1296144"/>
          </a:xfrm>
          <a:prstGeom prst="roundRect">
            <a:avLst/>
          </a:prstGeom>
          <a:noFill/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4" name="曲線コネクタ 73"/>
          <p:cNvCxnSpPr>
            <a:stCxn id="71" idx="0"/>
            <a:endCxn id="76" idx="0"/>
          </p:cNvCxnSpPr>
          <p:nvPr/>
        </p:nvCxnSpPr>
        <p:spPr>
          <a:xfrm rot="16200000" flipV="1">
            <a:off x="3959990" y="1844824"/>
            <a:ext cx="12700" cy="1368152"/>
          </a:xfrm>
          <a:prstGeom prst="curvedConnector3">
            <a:avLst>
              <a:gd name="adj1" fmla="val 4968002"/>
            </a:avLst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グループ化 74"/>
          <p:cNvGrpSpPr/>
          <p:nvPr/>
        </p:nvGrpSpPr>
        <p:grpSpPr>
          <a:xfrm>
            <a:off x="2735912" y="2528900"/>
            <a:ext cx="1080004" cy="1080000"/>
            <a:chOff x="1223744" y="2420888"/>
            <a:chExt cx="1080004" cy="1080000"/>
          </a:xfrm>
        </p:grpSpPr>
        <p:sp>
          <p:nvSpPr>
            <p:cNvPr id="76" name="円/楕円 75"/>
            <p:cNvSpPr>
              <a:spLocks noChangeAspect="1"/>
            </p:cNvSpPr>
            <p:nvPr/>
          </p:nvSpPr>
          <p:spPr bwMode="auto">
            <a:xfrm>
              <a:off x="1223744" y="2420888"/>
              <a:ext cx="1080004" cy="1080000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1349209" y="2760833"/>
              <a:ext cx="829073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000" dirty="0" smtClean="0">
                  <a:latin typeface="+mn-ea"/>
                </a:rPr>
                <a:t>layer1</a:t>
              </a:r>
              <a:endParaRPr kumimoji="1" lang="ja-JP" altLang="en-US" sz="2000" dirty="0">
                <a:latin typeface="+mn-ea"/>
              </a:endParaRPr>
            </a:p>
          </p:txBody>
        </p:sp>
      </p:grpSp>
      <p:cxnSp>
        <p:nvCxnSpPr>
          <p:cNvPr id="79" name="直線コネクタ 78"/>
          <p:cNvCxnSpPr/>
          <p:nvPr/>
        </p:nvCxnSpPr>
        <p:spPr>
          <a:xfrm flipH="1">
            <a:off x="1223628" y="4437232"/>
            <a:ext cx="1080000" cy="108000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 flipH="1" flipV="1">
            <a:off x="1259632" y="4437232"/>
            <a:ext cx="1080000" cy="108000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8432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HEVC version1 decoding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7" name="右矢印 6"/>
          <p:cNvSpPr/>
          <p:nvPr/>
        </p:nvSpPr>
        <p:spPr>
          <a:xfrm rot="19841472">
            <a:off x="4986280" y="2400967"/>
            <a:ext cx="1080120" cy="504056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sz="280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11960" y="948672"/>
            <a:ext cx="2664296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SHVC / MV-HEVC </a:t>
            </a:r>
            <a:r>
              <a:rPr kumimoji="1" lang="en-US" altLang="ja-JP" sz="2800" dirty="0" smtClean="0"/>
              <a:t>decoder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211960" y="4801100"/>
            <a:ext cx="4932040" cy="1796252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HEVC version1 decoder</a:t>
            </a:r>
          </a:p>
          <a:p>
            <a:r>
              <a:rPr kumimoji="1" lang="en-US" altLang="ja-JP" sz="2800" dirty="0" smtClean="0"/>
              <a:t>(only handle SPS / PPS and slice with </a:t>
            </a:r>
            <a:r>
              <a:rPr kumimoji="1" lang="en-US" altLang="ja-JP" sz="2800" dirty="0" err="1" smtClean="0"/>
              <a:t>nuh_layer_id</a:t>
            </a:r>
            <a:r>
              <a:rPr kumimoji="1" lang="en-US" altLang="ja-JP" sz="2800" dirty="0" smtClean="0"/>
              <a:t> equal to 0 )</a:t>
            </a:r>
            <a:endParaRPr kumimoji="1" lang="ja-JP" altLang="en-US" sz="2800" dirty="0"/>
          </a:p>
        </p:txBody>
      </p:sp>
      <p:sp>
        <p:nvSpPr>
          <p:cNvPr id="12" name="右矢印 11"/>
          <p:cNvSpPr/>
          <p:nvPr/>
        </p:nvSpPr>
        <p:spPr>
          <a:xfrm rot="1140961">
            <a:off x="4984686" y="3483203"/>
            <a:ext cx="1080120" cy="504056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sz="2800"/>
          </a:p>
        </p:txBody>
      </p:sp>
      <p:grpSp>
        <p:nvGrpSpPr>
          <p:cNvPr id="13" name="グループ化 12"/>
          <p:cNvGrpSpPr/>
          <p:nvPr/>
        </p:nvGrpSpPr>
        <p:grpSpPr>
          <a:xfrm>
            <a:off x="324152" y="2636912"/>
            <a:ext cx="1080004" cy="1080000"/>
            <a:chOff x="1223744" y="2420888"/>
            <a:chExt cx="1080004" cy="1080000"/>
          </a:xfrm>
        </p:grpSpPr>
        <p:sp>
          <p:nvSpPr>
            <p:cNvPr id="14" name="円/楕円 13"/>
            <p:cNvSpPr>
              <a:spLocks noChangeAspect="1"/>
            </p:cNvSpPr>
            <p:nvPr/>
          </p:nvSpPr>
          <p:spPr bwMode="auto">
            <a:xfrm>
              <a:off x="1223744" y="2420888"/>
              <a:ext cx="1080004" cy="1080000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349209" y="2760833"/>
              <a:ext cx="829074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000" dirty="0" smtClean="0">
                  <a:latin typeface="+mn-ea"/>
                </a:rPr>
                <a:t>layer0</a:t>
              </a:r>
              <a:endParaRPr kumimoji="1" lang="ja-JP" altLang="en-US" sz="2000" dirty="0">
                <a:latin typeface="+mn-ea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3060456" y="2636912"/>
            <a:ext cx="1080004" cy="1080000"/>
            <a:chOff x="3781059" y="2673714"/>
            <a:chExt cx="1080004" cy="1080000"/>
          </a:xfrm>
        </p:grpSpPr>
        <p:sp>
          <p:nvSpPr>
            <p:cNvPr id="17" name="円/楕円 16"/>
            <p:cNvSpPr>
              <a:spLocks noChangeAspect="1"/>
            </p:cNvSpPr>
            <p:nvPr/>
          </p:nvSpPr>
          <p:spPr bwMode="auto">
            <a:xfrm>
              <a:off x="3781059" y="2673714"/>
              <a:ext cx="1080004" cy="1080000"/>
            </a:xfrm>
            <a:prstGeom prst="ellipse">
              <a:avLst/>
            </a:prstGeom>
            <a:pattFill prst="pct10">
              <a:fgClr>
                <a:schemeClr val="tx1"/>
              </a:fgClr>
              <a:bgClr>
                <a:schemeClr val="bg1"/>
              </a:bgClr>
            </a:patt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3781061" y="2997750"/>
              <a:ext cx="108000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2000" dirty="0" smtClean="0">
                  <a:latin typeface="+mn-ea"/>
                </a:rPr>
                <a:t>layer2</a:t>
              </a:r>
              <a:endParaRPr kumimoji="1" lang="ja-JP" altLang="en-US" sz="2000" dirty="0">
                <a:latin typeface="+mn-ea"/>
              </a:endParaRPr>
            </a:p>
          </p:txBody>
        </p:sp>
      </p:grpSp>
      <p:sp>
        <p:nvSpPr>
          <p:cNvPr id="19" name="角丸四角形 18"/>
          <p:cNvSpPr/>
          <p:nvPr/>
        </p:nvSpPr>
        <p:spPr>
          <a:xfrm>
            <a:off x="144016" y="2528900"/>
            <a:ext cx="4464496" cy="1296144"/>
          </a:xfrm>
          <a:prstGeom prst="roundRect">
            <a:avLst/>
          </a:prstGeom>
          <a:noFill/>
          <a:ln>
            <a:prstDash val="dash"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曲線コネクタ 20"/>
          <p:cNvCxnSpPr>
            <a:stCxn id="17" idx="0"/>
            <a:endCxn id="23" idx="0"/>
          </p:cNvCxnSpPr>
          <p:nvPr/>
        </p:nvCxnSpPr>
        <p:spPr>
          <a:xfrm rot="16200000" flipV="1">
            <a:off x="2916382" y="1952836"/>
            <a:ext cx="12700" cy="1368152"/>
          </a:xfrm>
          <a:prstGeom prst="curvedConnector3">
            <a:avLst>
              <a:gd name="adj1" fmla="val 4968002"/>
            </a:avLst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グループ化 21"/>
          <p:cNvGrpSpPr/>
          <p:nvPr/>
        </p:nvGrpSpPr>
        <p:grpSpPr>
          <a:xfrm>
            <a:off x="1692304" y="2636912"/>
            <a:ext cx="1080004" cy="1080000"/>
            <a:chOff x="1223744" y="2420888"/>
            <a:chExt cx="1080004" cy="1080000"/>
          </a:xfrm>
        </p:grpSpPr>
        <p:sp>
          <p:nvSpPr>
            <p:cNvPr id="23" name="円/楕円 22"/>
            <p:cNvSpPr>
              <a:spLocks noChangeAspect="1"/>
            </p:cNvSpPr>
            <p:nvPr/>
          </p:nvSpPr>
          <p:spPr bwMode="auto">
            <a:xfrm>
              <a:off x="1223744" y="2420888"/>
              <a:ext cx="1080004" cy="1080000"/>
            </a:xfrm>
            <a:prstGeom prst="ellips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8000" tIns="18000" rIns="18000" bIns="180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8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ゴシック" pitchFamily="49" charset="-128"/>
                <a:ea typeface="ＭＳ ゴシック" pitchFamily="49" charset="-128"/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1349209" y="2760833"/>
              <a:ext cx="829073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000" dirty="0" smtClean="0">
                  <a:latin typeface="+mn-ea"/>
                </a:rPr>
                <a:t>layer1</a:t>
              </a:r>
              <a:endParaRPr kumimoji="1" lang="ja-JP" altLang="en-US" sz="2000" dirty="0">
                <a:latin typeface="+mn-ea"/>
              </a:endParaRPr>
            </a:p>
          </p:txBody>
        </p:sp>
      </p:grpSp>
      <p:sp>
        <p:nvSpPr>
          <p:cNvPr id="26" name="円/楕円 25"/>
          <p:cNvSpPr>
            <a:spLocks noChangeAspect="1"/>
          </p:cNvSpPr>
          <p:nvPr/>
        </p:nvSpPr>
        <p:spPr bwMode="auto">
          <a:xfrm>
            <a:off x="6516332" y="3573016"/>
            <a:ext cx="1080004" cy="108000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600119" y="3835532"/>
            <a:ext cx="91242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 smtClean="0">
                <a:latin typeface="+mn-ea"/>
              </a:rPr>
              <a:t>Layer0</a:t>
            </a:r>
            <a:endParaRPr kumimoji="1" lang="ja-JP" altLang="en-US" sz="2000" dirty="0">
              <a:latin typeface="+mn-ea"/>
            </a:endParaRPr>
          </a:p>
        </p:txBody>
      </p:sp>
      <p:sp>
        <p:nvSpPr>
          <p:cNvPr id="31" name="円/楕円 30"/>
          <p:cNvSpPr>
            <a:spLocks noChangeAspect="1"/>
          </p:cNvSpPr>
          <p:nvPr/>
        </p:nvSpPr>
        <p:spPr bwMode="auto">
          <a:xfrm>
            <a:off x="6480328" y="1808820"/>
            <a:ext cx="1080004" cy="108000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6564115" y="2071336"/>
            <a:ext cx="91242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 smtClean="0">
                <a:latin typeface="+mn-ea"/>
              </a:rPr>
              <a:t>Layer1</a:t>
            </a:r>
            <a:endParaRPr kumimoji="1" lang="ja-JP" altLang="en-US" sz="2000" dirty="0">
              <a:latin typeface="+mn-ea"/>
            </a:endParaRPr>
          </a:p>
        </p:txBody>
      </p:sp>
      <p:sp>
        <p:nvSpPr>
          <p:cNvPr id="33" name="円/楕円 32"/>
          <p:cNvSpPr>
            <a:spLocks noChangeAspect="1"/>
          </p:cNvSpPr>
          <p:nvPr/>
        </p:nvSpPr>
        <p:spPr bwMode="auto">
          <a:xfrm>
            <a:off x="7812476" y="1808820"/>
            <a:ext cx="1080004" cy="108000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8000" tIns="18000" rIns="18000" bIns="18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7896263" y="2071336"/>
            <a:ext cx="91242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 smtClean="0">
                <a:latin typeface="+mn-ea"/>
              </a:rPr>
              <a:t>Layer2</a:t>
            </a:r>
            <a:endParaRPr kumimoji="1" lang="ja-JP" altLang="en-US" sz="2000" dirty="0">
              <a:latin typeface="+mn-ea"/>
            </a:endParaRPr>
          </a:p>
        </p:txBody>
      </p:sp>
      <p:cxnSp>
        <p:nvCxnSpPr>
          <p:cNvPr id="38" name="直線コネクタ 37"/>
          <p:cNvCxnSpPr/>
          <p:nvPr/>
        </p:nvCxnSpPr>
        <p:spPr>
          <a:xfrm>
            <a:off x="6264188" y="3176972"/>
            <a:ext cx="2772308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7848364" y="4365104"/>
            <a:ext cx="79208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output!</a:t>
            </a:r>
            <a:endParaRPr kumimoji="1" lang="ja-JP" altLang="en-US" sz="1200" dirty="0"/>
          </a:p>
        </p:txBody>
      </p:sp>
      <p:cxnSp>
        <p:nvCxnSpPr>
          <p:cNvPr id="44" name="直線コネクタ 43"/>
          <p:cNvCxnSpPr/>
          <p:nvPr/>
        </p:nvCxnSpPr>
        <p:spPr>
          <a:xfrm>
            <a:off x="7560332" y="4401108"/>
            <a:ext cx="288032" cy="7200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8640452" y="2852936"/>
            <a:ext cx="79208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output!</a:t>
            </a:r>
            <a:endParaRPr kumimoji="1" lang="ja-JP" altLang="en-US" sz="1200" dirty="0"/>
          </a:p>
        </p:txBody>
      </p:sp>
      <p:cxnSp>
        <p:nvCxnSpPr>
          <p:cNvPr id="47" name="直線コネクタ 46"/>
          <p:cNvCxnSpPr/>
          <p:nvPr/>
        </p:nvCxnSpPr>
        <p:spPr>
          <a:xfrm>
            <a:off x="8352420" y="2888940"/>
            <a:ext cx="288032" cy="7200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216024" y="3501008"/>
            <a:ext cx="8640452" cy="298833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changes for </a:t>
            </a:r>
            <a:r>
              <a:rPr lang="en-US" altLang="ja-JP" dirty="0"/>
              <a:t>Proposal - Option 1 -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179512" y="872716"/>
            <a:ext cx="8685211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/>
            <a:r>
              <a:rPr lang="en-US" altLang="ja-JP" b="1" i="1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8.1 General </a:t>
            </a:r>
            <a:r>
              <a:rPr lang="en-US" altLang="ja-JP" b="1" i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decoding process</a:t>
            </a:r>
          </a:p>
          <a:p>
            <a:pPr hangingPunct="0"/>
            <a:r>
              <a:rPr lang="en-US" altLang="ja-JP" dirty="0" smtClean="0"/>
              <a:t>...</a:t>
            </a:r>
          </a:p>
          <a:p>
            <a:pPr hangingPunct="0"/>
            <a:r>
              <a:rPr lang="en-US" altLang="ja-JP" dirty="0" err="1" smtClean="0"/>
              <a:t>TargetDecLayerSetIdx</a:t>
            </a:r>
            <a:r>
              <a:rPr lang="en-US" altLang="ja-JP" dirty="0" smtClean="0"/>
              <a:t> = </a:t>
            </a:r>
            <a:r>
              <a:rPr lang="en-CA" altLang="ja-JP" dirty="0" err="1" smtClean="0"/>
              <a:t>LayerSetIdxForOutputLayerSet</a:t>
            </a:r>
            <a:r>
              <a:rPr lang="en-CA" altLang="ja-JP" dirty="0" smtClean="0"/>
              <a:t>[ </a:t>
            </a:r>
            <a:r>
              <a:rPr lang="en-CA" altLang="ja-JP" dirty="0" err="1" smtClean="0"/>
              <a:t>TargetOutputLayerSetIdx</a:t>
            </a:r>
            <a:r>
              <a:rPr lang="en-US" altLang="ja-JP" dirty="0" smtClean="0"/>
              <a:t> ]</a:t>
            </a:r>
            <a:br>
              <a:rPr lang="en-US" altLang="ja-JP" dirty="0" smtClean="0"/>
            </a:br>
            <a:r>
              <a:rPr lang="en-US" altLang="ja-JP" dirty="0" err="1" smtClean="0"/>
              <a:t>lsIdx</a:t>
            </a:r>
            <a:r>
              <a:rPr lang="en-US" altLang="ja-JP" dirty="0" smtClean="0"/>
              <a:t> = </a:t>
            </a:r>
            <a:r>
              <a:rPr lang="en-US" altLang="ja-JP" dirty="0" err="1" smtClean="0"/>
              <a:t>TargetDecLayerSetIdx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for( k = 0, l=0, j = 0; j &lt; </a:t>
            </a:r>
            <a:r>
              <a:rPr lang="en-US" altLang="ja-JP" dirty="0" err="1" smtClean="0"/>
              <a:t>NumLayersInIdList</a:t>
            </a:r>
            <a:r>
              <a:rPr lang="en-US" altLang="ja-JP" dirty="0" smtClean="0"/>
              <a:t>[ </a:t>
            </a:r>
            <a:r>
              <a:rPr lang="en-US" altLang="ja-JP" dirty="0" err="1" smtClean="0"/>
              <a:t>lsIdx</a:t>
            </a:r>
            <a:r>
              <a:rPr lang="en-US" altLang="ja-JP" dirty="0" smtClean="0"/>
              <a:t> ]; j++ ) {</a:t>
            </a:r>
            <a:endParaRPr lang="ja-JP" altLang="ja-JP" dirty="0" smtClean="0"/>
          </a:p>
          <a:p>
            <a:pPr hangingPunct="0"/>
            <a:r>
              <a:rPr lang="en-US" altLang="ja-JP" dirty="0" smtClean="0"/>
              <a:t>	</a:t>
            </a:r>
            <a:r>
              <a:rPr lang="en-CA" altLang="ja-JP" strike="sngStrike" dirty="0" err="1" smtClean="0">
                <a:solidFill>
                  <a:srgbClr val="FF0000"/>
                </a:solidFill>
              </a:rPr>
              <a:t>TargetDecLayerIdList</a:t>
            </a:r>
            <a:r>
              <a:rPr lang="en-CA" altLang="ja-JP" strike="sngStrike" dirty="0" smtClean="0">
                <a:solidFill>
                  <a:srgbClr val="FF0000"/>
                </a:solidFill>
              </a:rPr>
              <a:t>[ j ] = </a:t>
            </a:r>
            <a:r>
              <a:rPr lang="en-CA" altLang="ja-JP" strike="sngStrike" dirty="0" err="1" smtClean="0">
                <a:solidFill>
                  <a:srgbClr val="FF0000"/>
                </a:solidFill>
              </a:rPr>
              <a:t>LayerSetLayerIdList</a:t>
            </a:r>
            <a:r>
              <a:rPr lang="en-CA" altLang="ja-JP" strike="sngStrike" dirty="0" smtClean="0">
                <a:solidFill>
                  <a:srgbClr val="FF0000"/>
                </a:solidFill>
              </a:rPr>
              <a:t>[ </a:t>
            </a:r>
            <a:r>
              <a:rPr lang="en-US" altLang="ja-JP" strike="sngStrike" dirty="0" err="1" smtClean="0">
                <a:solidFill>
                  <a:srgbClr val="FF0000"/>
                </a:solidFill>
              </a:rPr>
              <a:t>lsIdx</a:t>
            </a:r>
            <a:r>
              <a:rPr lang="en-CA" altLang="ja-JP" strike="sngStrike" dirty="0" smtClean="0">
                <a:solidFill>
                  <a:srgbClr val="FF0000"/>
                </a:solidFill>
              </a:rPr>
              <a:t> ][ j ]	</a:t>
            </a:r>
            <a:r>
              <a:rPr lang="en-US" altLang="ja-JP" strike="sngStrike" dirty="0" smtClean="0">
                <a:solidFill>
                  <a:srgbClr val="FF0000"/>
                </a:solidFill>
              </a:rPr>
              <a:t>(8‑1)</a:t>
            </a:r>
            <a:endParaRPr lang="ja-JP" altLang="ja-JP" strike="sngStrike" dirty="0" smtClean="0">
              <a:solidFill>
                <a:srgbClr val="FF0000"/>
              </a:solidFill>
            </a:endParaRPr>
          </a:p>
          <a:p>
            <a:pPr hangingPunct="0"/>
            <a:r>
              <a:rPr lang="en-US" altLang="ja-JP" dirty="0" smtClean="0"/>
              <a:t>	</a:t>
            </a:r>
            <a:r>
              <a:rPr lang="en-CA" altLang="ja-JP" dirty="0" smtClean="0"/>
              <a:t>if( </a:t>
            </a:r>
            <a:r>
              <a:rPr lang="en-CA" altLang="ja-JP" dirty="0" err="1" smtClean="0"/>
              <a:t>OutputLayerFlag</a:t>
            </a:r>
            <a:r>
              <a:rPr lang="en-CA" altLang="ja-JP" dirty="0" smtClean="0"/>
              <a:t>[ </a:t>
            </a:r>
            <a:r>
              <a:rPr lang="en-CA" altLang="ja-JP" dirty="0" err="1" smtClean="0"/>
              <a:t>TargetOutputLayerSetIdx</a:t>
            </a:r>
            <a:r>
              <a:rPr lang="en-CA" altLang="ja-JP" dirty="0" smtClean="0"/>
              <a:t> ][ j ] )</a:t>
            </a:r>
            <a:br>
              <a:rPr lang="en-CA" altLang="ja-JP" dirty="0" smtClean="0"/>
            </a:br>
            <a:r>
              <a:rPr lang="en-US" altLang="ja-JP" dirty="0" smtClean="0"/>
              <a:t>	</a:t>
            </a:r>
            <a:r>
              <a:rPr lang="en-CA" altLang="ja-JP" dirty="0" smtClean="0"/>
              <a:t>	</a:t>
            </a:r>
            <a:r>
              <a:rPr lang="en-CA" altLang="ja-JP" dirty="0" err="1" smtClean="0"/>
              <a:t>TargetOptLayerIdList</a:t>
            </a:r>
            <a:r>
              <a:rPr lang="en-CA" altLang="ja-JP" dirty="0" smtClean="0"/>
              <a:t>[ k++ ] = </a:t>
            </a:r>
            <a:r>
              <a:rPr lang="en-CA" altLang="ja-JP" dirty="0" err="1" smtClean="0"/>
              <a:t>LayerSetLayerIdList</a:t>
            </a:r>
            <a:r>
              <a:rPr lang="en-CA" altLang="ja-JP" dirty="0" smtClean="0"/>
              <a:t>[ </a:t>
            </a:r>
            <a:r>
              <a:rPr lang="en-US" altLang="ja-JP" dirty="0" err="1" smtClean="0"/>
              <a:t>lsIdx</a:t>
            </a:r>
            <a:r>
              <a:rPr lang="en-CA" altLang="ja-JP" dirty="0" smtClean="0"/>
              <a:t> ][ j ]</a:t>
            </a:r>
            <a:br>
              <a:rPr lang="en-CA" altLang="ja-JP" dirty="0" smtClean="0"/>
            </a:br>
            <a:r>
              <a:rPr lang="en-CA" altLang="ja-JP" dirty="0" smtClean="0"/>
              <a:t>}</a:t>
            </a:r>
          </a:p>
          <a:p>
            <a:pPr hangingPunct="0"/>
            <a:endParaRPr lang="ja-JP" altLang="ja-JP" dirty="0" smtClean="0"/>
          </a:p>
          <a:p>
            <a:pPr hangingPunct="0"/>
            <a:r>
              <a:rPr lang="en-CA" altLang="ja-JP" dirty="0" smtClean="0"/>
              <a:t>for( </a:t>
            </a:r>
            <a:r>
              <a:rPr lang="en-CA" altLang="ja-JP" dirty="0" err="1" smtClean="0"/>
              <a:t>i</a:t>
            </a:r>
            <a:r>
              <a:rPr lang="en-CA" altLang="ja-JP" dirty="0" smtClean="0"/>
              <a:t>=0; j=0; j&lt; </a:t>
            </a:r>
            <a:r>
              <a:rPr lang="en-CA" altLang="ja-JP" dirty="0" err="1" smtClean="0"/>
              <a:t>NumLayersInIdList</a:t>
            </a:r>
            <a:r>
              <a:rPr lang="en-CA" altLang="ja-JP" dirty="0" smtClean="0"/>
              <a:t>[ </a:t>
            </a:r>
            <a:r>
              <a:rPr lang="en-CA" altLang="ja-JP" dirty="0" err="1" smtClean="0"/>
              <a:t>lsIdx</a:t>
            </a:r>
            <a:r>
              <a:rPr lang="en-CA" altLang="ja-JP" dirty="0" smtClean="0"/>
              <a:t> ]; j++){</a:t>
            </a:r>
            <a:endParaRPr lang="ja-JP" altLang="ja-JP" dirty="0" smtClean="0"/>
          </a:p>
          <a:p>
            <a:pPr hangingPunct="0"/>
            <a:r>
              <a:rPr lang="en-CA" altLang="ja-JP" dirty="0" smtClean="0"/>
              <a:t>	</a:t>
            </a:r>
            <a:r>
              <a:rPr lang="en-CA" altLang="ja-JP" dirty="0" err="1" smtClean="0"/>
              <a:t>iTargetLId</a:t>
            </a:r>
            <a:r>
              <a:rPr lang="en-CA" altLang="ja-JP" dirty="0" smtClean="0"/>
              <a:t> = </a:t>
            </a:r>
            <a:r>
              <a:rPr lang="en-CA" altLang="ja-JP" dirty="0" err="1" smtClean="0"/>
              <a:t>layer_id_in_nuh</a:t>
            </a:r>
            <a:r>
              <a:rPr lang="en-CA" altLang="ja-JP" dirty="0" smtClean="0"/>
              <a:t>[ </a:t>
            </a:r>
            <a:r>
              <a:rPr lang="en-CA" altLang="ja-JP" dirty="0" err="1" smtClean="0"/>
              <a:t>LayerSetLayerIdList</a:t>
            </a:r>
            <a:r>
              <a:rPr lang="en-CA" altLang="ja-JP" dirty="0" smtClean="0"/>
              <a:t>[ </a:t>
            </a:r>
            <a:r>
              <a:rPr lang="en-CA" altLang="ja-JP" dirty="0" err="1" smtClean="0"/>
              <a:t>lsIdx</a:t>
            </a:r>
            <a:r>
              <a:rPr lang="en-CA" altLang="ja-JP" dirty="0" smtClean="0"/>
              <a:t> ][ j ] ]</a:t>
            </a:r>
            <a:endParaRPr lang="ja-JP" altLang="ja-JP" dirty="0" smtClean="0"/>
          </a:p>
          <a:p>
            <a:pPr hangingPunct="0"/>
            <a:r>
              <a:rPr lang="en-CA" altLang="ja-JP" dirty="0" smtClean="0"/>
              <a:t>	for( </a:t>
            </a:r>
            <a:r>
              <a:rPr lang="en-CA" altLang="ja-JP" dirty="0" err="1" smtClean="0"/>
              <a:t>refLayerFlag</a:t>
            </a:r>
            <a:r>
              <a:rPr lang="en-CA" altLang="ja-JP" dirty="0" smtClean="0"/>
              <a:t>=0, k=0; k&lt; </a:t>
            </a:r>
            <a:r>
              <a:rPr lang="en-CA" altLang="ja-JP" dirty="0" err="1" smtClean="0"/>
              <a:t>NumOutputLayersInOutputLayerSet</a:t>
            </a:r>
            <a:r>
              <a:rPr lang="en-CA" altLang="ja-JP" dirty="0" smtClean="0"/>
              <a:t>[ </a:t>
            </a:r>
            <a:r>
              <a:rPr lang="en-CA" altLang="ja-JP" dirty="0" err="1" smtClean="0"/>
              <a:t>TargetOutputLayerSetIdx</a:t>
            </a:r>
            <a:r>
              <a:rPr lang="en-CA" altLang="ja-JP" dirty="0" smtClean="0"/>
              <a:t> ];k++){</a:t>
            </a:r>
            <a:endParaRPr lang="ja-JP" altLang="ja-JP" dirty="0" smtClean="0"/>
          </a:p>
          <a:p>
            <a:pPr hangingPunct="0"/>
            <a:r>
              <a:rPr lang="en-CA" altLang="ja-JP" dirty="0" smtClean="0"/>
              <a:t>		</a:t>
            </a:r>
            <a:r>
              <a:rPr lang="en-CA" altLang="ja-JP" dirty="0" err="1" smtClean="0"/>
              <a:t>iOptLId</a:t>
            </a:r>
            <a:r>
              <a:rPr lang="en-CA" altLang="ja-JP" dirty="0" smtClean="0"/>
              <a:t> = </a:t>
            </a:r>
            <a:r>
              <a:rPr lang="en-CA" altLang="ja-JP" dirty="0" err="1" smtClean="0"/>
              <a:t>layer_id_in_nuh</a:t>
            </a:r>
            <a:r>
              <a:rPr lang="en-CA" altLang="ja-JP" dirty="0" smtClean="0"/>
              <a:t>[ </a:t>
            </a:r>
            <a:r>
              <a:rPr lang="en-CA" altLang="ja-JP" dirty="0" err="1" smtClean="0"/>
              <a:t>TargetOptLayerIdList</a:t>
            </a:r>
            <a:r>
              <a:rPr lang="en-CA" altLang="ja-JP" dirty="0" smtClean="0"/>
              <a:t>[ k</a:t>
            </a:r>
            <a:r>
              <a:rPr lang="en-US" altLang="ja-JP" dirty="0" smtClean="0"/>
              <a:t> ] ]</a:t>
            </a:r>
            <a:r>
              <a:rPr lang="en-CA" altLang="ja-JP" dirty="0" smtClean="0"/>
              <a:t>	</a:t>
            </a:r>
            <a:endParaRPr lang="ja-JP" altLang="ja-JP" dirty="0" smtClean="0"/>
          </a:p>
          <a:p>
            <a:pPr hangingPunct="0"/>
            <a:r>
              <a:rPr lang="en-US" altLang="ja-JP" dirty="0" smtClean="0"/>
              <a:t>		</a:t>
            </a:r>
            <a:r>
              <a:rPr lang="en-US" altLang="ja-JP" dirty="0" err="1" smtClean="0"/>
              <a:t>refLayerFlag</a:t>
            </a:r>
            <a:r>
              <a:rPr lang="en-US" altLang="ja-JP" dirty="0" smtClean="0"/>
              <a:t> |= </a:t>
            </a:r>
            <a:r>
              <a:rPr lang="en-US" altLang="ja-JP" dirty="0" err="1" smtClean="0"/>
              <a:t>recursiveRefLayerFlag</a:t>
            </a:r>
            <a:r>
              <a:rPr lang="en-US" altLang="ja-JP" dirty="0" smtClean="0"/>
              <a:t>[ </a:t>
            </a:r>
            <a:r>
              <a:rPr lang="en-US" altLang="ja-JP" dirty="0" err="1" smtClean="0"/>
              <a:t>iOptLayerId</a:t>
            </a:r>
            <a:r>
              <a:rPr lang="en-US" altLang="ja-JP" dirty="0" smtClean="0"/>
              <a:t> ][ </a:t>
            </a:r>
            <a:r>
              <a:rPr lang="en-US" altLang="ja-JP" dirty="0" err="1" smtClean="0"/>
              <a:t>iTargetLId</a:t>
            </a:r>
            <a:r>
              <a:rPr lang="en-US" altLang="ja-JP" dirty="0" smtClean="0"/>
              <a:t> ]</a:t>
            </a:r>
            <a:endParaRPr lang="ja-JP" altLang="ja-JP" dirty="0" smtClean="0"/>
          </a:p>
          <a:p>
            <a:pPr hangingPunct="0"/>
            <a:r>
              <a:rPr lang="en-US" altLang="ja-JP" dirty="0" smtClean="0"/>
              <a:t>	}</a:t>
            </a:r>
          </a:p>
          <a:p>
            <a:pPr hangingPunct="0"/>
            <a:r>
              <a:rPr lang="en-US" altLang="ja-JP" dirty="0" smtClean="0"/>
              <a:t>	if ( </a:t>
            </a:r>
            <a:r>
              <a:rPr lang="en-US" altLang="ja-JP" dirty="0" err="1" smtClean="0"/>
              <a:t>OutputLayerFlag</a:t>
            </a:r>
            <a:r>
              <a:rPr lang="en-US" altLang="ja-JP" dirty="0" smtClean="0"/>
              <a:t>[ </a:t>
            </a:r>
            <a:r>
              <a:rPr lang="en-US" altLang="ja-JP" dirty="0" err="1" smtClean="0"/>
              <a:t>TargetOutputLayerSetIdx</a:t>
            </a:r>
            <a:r>
              <a:rPr lang="en-US" altLang="ja-JP" dirty="0" smtClean="0"/>
              <a:t> ][ j ] || </a:t>
            </a:r>
            <a:r>
              <a:rPr lang="en-US" altLang="ja-JP" dirty="0" err="1" smtClean="0"/>
              <a:t>refLayerFlag</a:t>
            </a:r>
            <a:r>
              <a:rPr lang="en-US" altLang="ja-JP" dirty="0" smtClean="0"/>
              <a:t> )</a:t>
            </a:r>
            <a:endParaRPr lang="ja-JP" altLang="ja-JP" dirty="0" smtClean="0"/>
          </a:p>
          <a:p>
            <a:pPr hangingPunct="0"/>
            <a:r>
              <a:rPr lang="en-US" altLang="ja-JP" dirty="0" smtClean="0"/>
              <a:t>		</a:t>
            </a:r>
            <a:r>
              <a:rPr lang="en-US" altLang="ja-JP" dirty="0" err="1" smtClean="0"/>
              <a:t>TargetDecLayerIdList</a:t>
            </a:r>
            <a:r>
              <a:rPr lang="en-US" altLang="ja-JP" dirty="0" smtClean="0"/>
              <a:t>[ 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++ ] = </a:t>
            </a:r>
            <a:r>
              <a:rPr lang="en-US" altLang="ja-JP" dirty="0" err="1" smtClean="0"/>
              <a:t>LayerSetLayerIdList</a:t>
            </a:r>
            <a:r>
              <a:rPr lang="en-US" altLang="ja-JP" dirty="0" smtClean="0"/>
              <a:t>[ </a:t>
            </a:r>
            <a:r>
              <a:rPr lang="en-US" altLang="ja-JP" dirty="0" err="1" smtClean="0"/>
              <a:t>lsIdx</a:t>
            </a:r>
            <a:r>
              <a:rPr lang="en-US" altLang="ja-JP" dirty="0" smtClean="0"/>
              <a:t> ][ j ]</a:t>
            </a:r>
            <a:endParaRPr lang="ja-JP" altLang="ja-JP" dirty="0" smtClean="0"/>
          </a:p>
          <a:p>
            <a:pPr hangingPunct="0"/>
            <a:r>
              <a:rPr lang="en-CA" altLang="ja-JP" dirty="0" smtClean="0"/>
              <a:t>}</a:t>
            </a:r>
            <a:endParaRPr lang="ja-JP" altLang="ja-JP" dirty="0" smtClean="0"/>
          </a:p>
          <a:p>
            <a:pPr hangingPunct="0"/>
            <a:endParaRPr lang="ja-JP" altLang="ja-JP" dirty="0"/>
          </a:p>
        </p:txBody>
      </p:sp>
    </p:spTree>
    <p:extLst>
      <p:ext uri="{BB962C8B-B14F-4D97-AF65-F5344CB8AC3E}">
        <p14:creationId xmlns="" xmlns:p14="http://schemas.microsoft.com/office/powerpoint/2010/main" val="34914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Text changes for Proposal - Option </a:t>
            </a:r>
            <a:r>
              <a:rPr lang="en-US" altLang="ja-JP" dirty="0" smtClean="0"/>
              <a:t>2 </a:t>
            </a:r>
            <a:r>
              <a:rPr lang="en-US" altLang="ja-JP" dirty="0"/>
              <a:t>-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323031" y="764704"/>
            <a:ext cx="8497937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ea typeface="ＭＳ 明朝" panose="02020609040205080304" pitchFamily="17" charset="-128"/>
              </a:rPr>
              <a:t> </a:t>
            </a:r>
            <a:r>
              <a:rPr lang="en-US" altLang="ja-JP" sz="1400" b="1" dirty="0" smtClean="0">
                <a:ea typeface="ＭＳ 明朝" panose="02020609040205080304" pitchFamily="17" charset="-128"/>
              </a:rPr>
              <a:t>F.10. Sub-</a:t>
            </a:r>
            <a:r>
              <a:rPr lang="en-US" altLang="ja-JP" sz="1400" b="1" dirty="0" err="1" smtClean="0">
                <a:ea typeface="ＭＳ 明朝" panose="02020609040205080304" pitchFamily="17" charset="-128"/>
              </a:rPr>
              <a:t>bitstream</a:t>
            </a:r>
            <a:r>
              <a:rPr lang="en-US" altLang="ja-JP" sz="1400" b="1" dirty="0" smtClean="0">
                <a:ea typeface="ＭＳ 明朝" panose="02020609040205080304" pitchFamily="17" charset="-128"/>
              </a:rPr>
              <a:t> </a:t>
            </a:r>
            <a:r>
              <a:rPr lang="en-US" altLang="ja-JP" sz="1400" b="1" dirty="0">
                <a:ea typeface="ＭＳ 明朝" panose="02020609040205080304" pitchFamily="17" charset="-128"/>
              </a:rPr>
              <a:t>extraction process</a:t>
            </a:r>
            <a:endParaRPr lang="en-US" altLang="ja-JP" sz="1600" b="1" dirty="0">
              <a:ea typeface="ＭＳ 明朝" panose="02020609040205080304" pitchFamily="17" charset="-128"/>
            </a:endParaRPr>
          </a:p>
          <a:p>
            <a:r>
              <a:rPr lang="en-US" altLang="ja-JP" sz="1400" dirty="0">
                <a:ea typeface="ＭＳ 明朝" panose="02020609040205080304" pitchFamily="17" charset="-128"/>
              </a:rPr>
              <a:t>Inputs to this process are a </a:t>
            </a:r>
            <a:r>
              <a:rPr lang="en-US" altLang="ja-JP" sz="1400" dirty="0" err="1">
                <a:ea typeface="ＭＳ 明朝" panose="02020609040205080304" pitchFamily="17" charset="-128"/>
              </a:rPr>
              <a:t>bitstream</a:t>
            </a:r>
            <a:r>
              <a:rPr lang="en-US" altLang="ja-JP" sz="1400" dirty="0">
                <a:ea typeface="ＭＳ 明朝" panose="02020609040205080304" pitchFamily="17" charset="-128"/>
              </a:rPr>
              <a:t>, a target highest </a:t>
            </a:r>
            <a:r>
              <a:rPr lang="en-US" altLang="ja-JP" sz="1400" dirty="0" err="1">
                <a:ea typeface="ＭＳ 明朝" panose="02020609040205080304" pitchFamily="17" charset="-128"/>
              </a:rPr>
              <a:t>TemporalId</a:t>
            </a:r>
            <a:r>
              <a:rPr lang="en-US" altLang="ja-JP" sz="1400" dirty="0">
                <a:ea typeface="ＭＳ 明朝" panose="02020609040205080304" pitchFamily="17" charset="-128"/>
              </a:rPr>
              <a:t> value </a:t>
            </a:r>
            <a:r>
              <a:rPr lang="en-US" altLang="ja-JP" sz="1400" dirty="0" err="1">
                <a:ea typeface="ＭＳ 明朝" panose="02020609040205080304" pitchFamily="17" charset="-128"/>
              </a:rPr>
              <a:t>tIdTarget</a:t>
            </a:r>
            <a:r>
              <a:rPr lang="en-US" altLang="ja-JP" sz="1400" dirty="0">
                <a:ea typeface="ＭＳ 明朝" panose="02020609040205080304" pitchFamily="17" charset="-128"/>
              </a:rPr>
              <a:t>, and a target layer identifier list </a:t>
            </a:r>
            <a:r>
              <a:rPr lang="en-US" altLang="ja-JP" sz="1400" dirty="0" err="1">
                <a:ea typeface="ＭＳ 明朝" panose="02020609040205080304" pitchFamily="17" charset="-128"/>
              </a:rPr>
              <a:t>layerIdListTarget</a:t>
            </a:r>
            <a:r>
              <a:rPr lang="en-US" altLang="ja-JP" sz="1400" dirty="0">
                <a:highlight>
                  <a:srgbClr val="FFFF00"/>
                </a:highlight>
                <a:ea typeface="ＭＳ 明朝" panose="02020609040205080304" pitchFamily="17" charset="-128"/>
              </a:rPr>
              <a:t>, and a target output layer </a:t>
            </a:r>
            <a:r>
              <a:rPr lang="en-US" altLang="ja-JP" sz="1400" dirty="0" err="1">
                <a:highlight>
                  <a:srgbClr val="FFFF00"/>
                </a:highlight>
                <a:ea typeface="ＭＳ 明朝" panose="02020609040205080304" pitchFamily="17" charset="-128"/>
              </a:rPr>
              <a:t>identifer</a:t>
            </a:r>
            <a:r>
              <a:rPr lang="en-US" altLang="ja-JP" sz="1400" dirty="0">
                <a:highlight>
                  <a:srgbClr val="FFFF00"/>
                </a:highlight>
                <a:ea typeface="ＭＳ 明朝" panose="02020609040205080304" pitchFamily="17" charset="-128"/>
              </a:rPr>
              <a:t> list </a:t>
            </a:r>
            <a:r>
              <a:rPr lang="en-US" altLang="ja-JP" sz="1400" dirty="0" err="1">
                <a:highlight>
                  <a:srgbClr val="FFFF00"/>
                </a:highlight>
                <a:ea typeface="ＭＳ 明朝" panose="02020609040205080304" pitchFamily="17" charset="-128"/>
              </a:rPr>
              <a:t>OptLayerIdListTarget</a:t>
            </a:r>
            <a:r>
              <a:rPr lang="en-US" altLang="ja-JP" sz="1400" dirty="0">
                <a:highlight>
                  <a:srgbClr val="FFFF00"/>
                </a:highlight>
                <a:ea typeface="ＭＳ 明朝" panose="02020609040205080304" pitchFamily="17" charset="-128"/>
              </a:rPr>
              <a:t>.</a:t>
            </a:r>
          </a:p>
          <a:p>
            <a:r>
              <a:rPr lang="en-US" altLang="ja-JP" sz="1400" dirty="0">
                <a:ea typeface="ＭＳ 明朝" panose="02020609040205080304" pitchFamily="17" charset="-128"/>
              </a:rPr>
              <a:t>Output of this process is a sub-</a:t>
            </a:r>
            <a:r>
              <a:rPr lang="en-US" altLang="ja-JP" sz="1400" dirty="0" err="1">
                <a:ea typeface="ＭＳ 明朝" panose="02020609040205080304" pitchFamily="17" charset="-128"/>
              </a:rPr>
              <a:t>bitstream</a:t>
            </a:r>
            <a:r>
              <a:rPr lang="en-US" altLang="ja-JP" sz="1400" dirty="0">
                <a:ea typeface="ＭＳ 明朝" panose="02020609040205080304" pitchFamily="17" charset="-128"/>
              </a:rPr>
              <a:t>.</a:t>
            </a:r>
          </a:p>
          <a:p>
            <a:r>
              <a:rPr lang="en-US" altLang="ja-JP" sz="1400" dirty="0" smtClean="0">
                <a:ea typeface="ＭＳ 明朝" panose="02020609040205080304" pitchFamily="17" charset="-128"/>
              </a:rPr>
              <a:t>It is a requirement of </a:t>
            </a:r>
            <a:r>
              <a:rPr lang="en-US" altLang="ja-JP" sz="1400" dirty="0" err="1" smtClean="0">
                <a:ea typeface="ＭＳ 明朝" panose="02020609040205080304" pitchFamily="17" charset="-128"/>
              </a:rPr>
              <a:t>bitstream</a:t>
            </a:r>
            <a:r>
              <a:rPr lang="en-US" altLang="ja-JP" sz="1400" dirty="0" smtClean="0">
                <a:ea typeface="ＭＳ 明朝" panose="02020609040205080304" pitchFamily="17" charset="-128"/>
              </a:rPr>
              <a:t> conformance for the input </a:t>
            </a:r>
            <a:r>
              <a:rPr lang="en-US" altLang="ja-JP" sz="1400" dirty="0" err="1" smtClean="0">
                <a:ea typeface="ＭＳ 明朝" panose="02020609040205080304" pitchFamily="17" charset="-128"/>
              </a:rPr>
              <a:t>bitstream</a:t>
            </a:r>
            <a:r>
              <a:rPr lang="en-US" altLang="ja-JP" sz="1400" dirty="0" smtClean="0">
                <a:ea typeface="ＭＳ 明朝" panose="02020609040205080304" pitchFamily="17" charset="-128"/>
              </a:rPr>
              <a:t> that any output sub-</a:t>
            </a:r>
            <a:r>
              <a:rPr lang="en-US" altLang="ja-JP" sz="1400" dirty="0" err="1" smtClean="0">
                <a:ea typeface="ＭＳ 明朝" panose="02020609040205080304" pitchFamily="17" charset="-128"/>
              </a:rPr>
              <a:t>bitstream</a:t>
            </a:r>
            <a:r>
              <a:rPr lang="en-US" altLang="ja-JP" sz="1400" dirty="0" smtClean="0">
                <a:ea typeface="ＭＳ 明朝" panose="02020609040205080304" pitchFamily="17" charset="-128"/>
              </a:rPr>
              <a:t> of the process specified in this </a:t>
            </a:r>
            <a:r>
              <a:rPr lang="en-US" altLang="ja-JP" sz="1400" dirty="0" err="1" smtClean="0">
                <a:ea typeface="ＭＳ 明朝" panose="02020609040205080304" pitchFamily="17" charset="-128"/>
              </a:rPr>
              <a:t>subclause</a:t>
            </a:r>
            <a:r>
              <a:rPr lang="en-US" altLang="ja-JP" sz="1400" dirty="0" smtClean="0">
                <a:ea typeface="ＭＳ 明朝" panose="02020609040205080304" pitchFamily="17" charset="-128"/>
              </a:rPr>
              <a:t> with </a:t>
            </a:r>
            <a:r>
              <a:rPr lang="en-US" altLang="ja-JP" sz="1400" dirty="0" err="1" smtClean="0">
                <a:ea typeface="ＭＳ 明朝" panose="02020609040205080304" pitchFamily="17" charset="-128"/>
              </a:rPr>
              <a:t>tIdTarget</a:t>
            </a:r>
            <a:r>
              <a:rPr lang="en-US" altLang="ja-JP" sz="1400" dirty="0" smtClean="0">
                <a:ea typeface="ＭＳ 明朝" panose="02020609040205080304" pitchFamily="17" charset="-128"/>
              </a:rPr>
              <a:t> equal to any value in the range of 0 to 6, inclusive, and </a:t>
            </a:r>
            <a:r>
              <a:rPr lang="en-US" altLang="ja-JP" sz="1400" dirty="0" err="1" smtClean="0">
                <a:ea typeface="ＭＳ 明朝" panose="02020609040205080304" pitchFamily="17" charset="-128"/>
              </a:rPr>
              <a:t>layerIdListTarget</a:t>
            </a:r>
            <a:r>
              <a:rPr lang="en-US" altLang="ja-JP" sz="1400" dirty="0" smtClean="0">
                <a:ea typeface="ＭＳ 明朝" panose="02020609040205080304" pitchFamily="17" charset="-128"/>
              </a:rPr>
              <a:t> equal to the layer identifier list associated with a layer set specified in the active video parameter set shall be a conforming </a:t>
            </a:r>
            <a:r>
              <a:rPr lang="en-US" altLang="ja-JP" sz="1400" dirty="0" err="1" smtClean="0">
                <a:ea typeface="ＭＳ 明朝" panose="02020609040205080304" pitchFamily="17" charset="-128"/>
              </a:rPr>
              <a:t>bitstream</a:t>
            </a:r>
            <a:r>
              <a:rPr lang="en-US" altLang="ja-JP" sz="1400" dirty="0" smtClean="0">
                <a:ea typeface="ＭＳ 明朝" panose="02020609040205080304" pitchFamily="17" charset="-128"/>
              </a:rPr>
              <a:t>.</a:t>
            </a:r>
          </a:p>
          <a:p>
            <a:pPr algn="just"/>
            <a:r>
              <a:rPr lang="en-US" altLang="ja-JP" sz="1050" dirty="0">
                <a:ea typeface="Malgun Gothic" panose="020B0503020000020004" pitchFamily="34" charset="-127"/>
              </a:rPr>
              <a:t>NOTE  – A conforming </a:t>
            </a:r>
            <a:r>
              <a:rPr lang="en-US" altLang="ja-JP" sz="1050" dirty="0" err="1">
                <a:ea typeface="Malgun Gothic" panose="020B0503020000020004" pitchFamily="34" charset="-127"/>
              </a:rPr>
              <a:t>bitstream</a:t>
            </a:r>
            <a:r>
              <a:rPr lang="en-US" altLang="ja-JP" sz="1050" dirty="0">
                <a:ea typeface="Malgun Gothic" panose="020B0503020000020004" pitchFamily="34" charset="-127"/>
              </a:rPr>
              <a:t> contains one or more coded slice segment NAL units with </a:t>
            </a:r>
            <a:r>
              <a:rPr lang="en-US" altLang="ja-JP" sz="1050" strike="sngStrike" dirty="0" err="1">
                <a:solidFill>
                  <a:srgbClr val="FF0000"/>
                </a:solidFill>
                <a:ea typeface="Malgun Gothic" panose="020B0503020000020004" pitchFamily="34" charset="-127"/>
              </a:rPr>
              <a:t>nuh_layer_id</a:t>
            </a:r>
            <a:r>
              <a:rPr lang="en-US" altLang="ja-JP" sz="1050" strike="sngStrike" dirty="0">
                <a:solidFill>
                  <a:srgbClr val="FF0000"/>
                </a:solidFill>
                <a:ea typeface="Malgun Gothic" panose="020B0503020000020004" pitchFamily="34" charset="-127"/>
              </a:rPr>
              <a:t> equal to 0 and </a:t>
            </a:r>
            <a:r>
              <a:rPr lang="en-US" altLang="ja-JP" sz="1050" dirty="0" err="1">
                <a:ea typeface="Malgun Gothic" panose="020B0503020000020004" pitchFamily="34" charset="-127"/>
              </a:rPr>
              <a:t>TemporalId</a:t>
            </a:r>
            <a:r>
              <a:rPr lang="en-US" altLang="ja-JP" sz="1050" dirty="0">
                <a:ea typeface="Malgun Gothic" panose="020B0503020000020004" pitchFamily="34" charset="-127"/>
              </a:rPr>
              <a:t> equal to 0.</a:t>
            </a:r>
          </a:p>
          <a:p>
            <a:r>
              <a:rPr lang="en-US" altLang="ja-JP" sz="1400" dirty="0" smtClean="0">
                <a:ea typeface="ＭＳ 明朝" panose="02020609040205080304" pitchFamily="17" charset="-128"/>
              </a:rPr>
              <a:t>The </a:t>
            </a:r>
            <a:r>
              <a:rPr lang="en-US" altLang="ja-JP" sz="1400" dirty="0">
                <a:ea typeface="ＭＳ 明朝" panose="02020609040205080304" pitchFamily="17" charset="-128"/>
              </a:rPr>
              <a:t>output sub-</a:t>
            </a:r>
            <a:r>
              <a:rPr lang="en-US" altLang="ja-JP" sz="1400" dirty="0" err="1">
                <a:ea typeface="ＭＳ 明朝" panose="02020609040205080304" pitchFamily="17" charset="-128"/>
              </a:rPr>
              <a:t>bitstream</a:t>
            </a:r>
            <a:r>
              <a:rPr lang="en-US" altLang="ja-JP" sz="1400" dirty="0">
                <a:ea typeface="ＭＳ 明朝" panose="02020609040205080304" pitchFamily="17" charset="-128"/>
              </a:rPr>
              <a:t> is derived as follows:</a:t>
            </a:r>
          </a:p>
          <a:p>
            <a:pPr lvl="1"/>
            <a:r>
              <a:rPr lang="en-US" altLang="ja-JP" sz="1400" dirty="0">
                <a:ea typeface="ＭＳ 明朝" panose="02020609040205080304" pitchFamily="17" charset="-128"/>
              </a:rPr>
              <a:t>–	When one or more of the following two conditions are true, remove all SEI NAL units that have </a:t>
            </a:r>
            <a:r>
              <a:rPr lang="en-US" altLang="ja-JP" sz="1400" dirty="0" err="1">
                <a:ea typeface="ＭＳ 明朝" panose="02020609040205080304" pitchFamily="17" charset="-128"/>
              </a:rPr>
              <a:t>nuh_layer_id</a:t>
            </a:r>
            <a:r>
              <a:rPr lang="en-US" altLang="ja-JP" sz="1400" dirty="0">
                <a:ea typeface="ＭＳ 明朝" panose="02020609040205080304" pitchFamily="17" charset="-128"/>
              </a:rPr>
              <a:t> equal to 0 and that contain a non-nested buffering period SEI message, a non-nested picture timing SEI message, or a non-nested decoding unit information SEI message:</a:t>
            </a:r>
          </a:p>
          <a:p>
            <a:pPr lvl="2"/>
            <a:r>
              <a:rPr lang="en-US" altLang="ja-JP" sz="1400" dirty="0">
                <a:ea typeface="ＭＳ 明朝" panose="02020609040205080304" pitchFamily="17" charset="-128"/>
              </a:rPr>
              <a:t>–	</a:t>
            </a:r>
            <a:r>
              <a:rPr lang="en-US" altLang="ja-JP" sz="1400" dirty="0" err="1">
                <a:ea typeface="ＭＳ 明朝" panose="02020609040205080304" pitchFamily="17" charset="-128"/>
              </a:rPr>
              <a:t>layerIdListTarget</a:t>
            </a:r>
            <a:r>
              <a:rPr lang="en-US" altLang="ja-JP" sz="1400" dirty="0">
                <a:ea typeface="ＭＳ 明朝" panose="02020609040205080304" pitchFamily="17" charset="-128"/>
              </a:rPr>
              <a:t> does not include all the values of </a:t>
            </a:r>
            <a:r>
              <a:rPr lang="en-US" altLang="ja-JP" sz="1400" dirty="0" err="1">
                <a:ea typeface="ＭＳ 明朝" panose="02020609040205080304" pitchFamily="17" charset="-128"/>
              </a:rPr>
              <a:t>nuh_layer_id</a:t>
            </a:r>
            <a:r>
              <a:rPr lang="en-US" altLang="ja-JP" sz="1400" dirty="0">
                <a:ea typeface="ＭＳ 明朝" panose="02020609040205080304" pitchFamily="17" charset="-128"/>
              </a:rPr>
              <a:t> in all NAL units in the </a:t>
            </a:r>
            <a:r>
              <a:rPr lang="en-US" altLang="ja-JP" sz="1400" dirty="0" err="1">
                <a:ea typeface="ＭＳ 明朝" panose="02020609040205080304" pitchFamily="17" charset="-128"/>
              </a:rPr>
              <a:t>bitstream</a:t>
            </a:r>
            <a:r>
              <a:rPr lang="en-US" altLang="ja-JP" sz="1400" dirty="0">
                <a:ea typeface="ＭＳ 明朝" panose="02020609040205080304" pitchFamily="17" charset="-128"/>
              </a:rPr>
              <a:t>.</a:t>
            </a:r>
          </a:p>
          <a:p>
            <a:pPr lvl="2"/>
            <a:r>
              <a:rPr lang="en-US" altLang="ja-JP" sz="1400" dirty="0">
                <a:ea typeface="ＭＳ 明朝" panose="02020609040205080304" pitchFamily="17" charset="-128"/>
              </a:rPr>
              <a:t>–	</a:t>
            </a:r>
            <a:r>
              <a:rPr lang="en-US" altLang="ja-JP" sz="1400" dirty="0" err="1">
                <a:ea typeface="ＭＳ 明朝" panose="02020609040205080304" pitchFamily="17" charset="-128"/>
              </a:rPr>
              <a:t>tIdTarget</a:t>
            </a:r>
            <a:r>
              <a:rPr lang="en-US" altLang="ja-JP" sz="1400" dirty="0">
                <a:ea typeface="ＭＳ 明朝" panose="02020609040205080304" pitchFamily="17" charset="-128"/>
              </a:rPr>
              <a:t> is less than the greatest </a:t>
            </a:r>
            <a:r>
              <a:rPr lang="en-US" altLang="ja-JP" sz="1400" dirty="0" err="1">
                <a:ea typeface="ＭＳ 明朝" panose="02020609040205080304" pitchFamily="17" charset="-128"/>
              </a:rPr>
              <a:t>TemporalId</a:t>
            </a:r>
            <a:r>
              <a:rPr lang="en-US" altLang="ja-JP" sz="1400" dirty="0">
                <a:ea typeface="ＭＳ 明朝" panose="02020609040205080304" pitchFamily="17" charset="-128"/>
              </a:rPr>
              <a:t> in all NAL units in the </a:t>
            </a:r>
            <a:r>
              <a:rPr lang="en-US" altLang="ja-JP" sz="1400" dirty="0" err="1">
                <a:ea typeface="ＭＳ 明朝" panose="02020609040205080304" pitchFamily="17" charset="-128"/>
              </a:rPr>
              <a:t>bitstream</a:t>
            </a:r>
            <a:r>
              <a:rPr lang="en-US" altLang="ja-JP" sz="1400" dirty="0">
                <a:ea typeface="ＭＳ 明朝" panose="02020609040205080304" pitchFamily="17" charset="-128"/>
              </a:rPr>
              <a:t>.</a:t>
            </a:r>
          </a:p>
          <a:p>
            <a:pPr lvl="3" algn="just"/>
            <a:r>
              <a:rPr lang="en-US" altLang="ja-JP" sz="1050" dirty="0">
                <a:ea typeface="Malgun Gothic" panose="020B0503020000020004" pitchFamily="34" charset="-127"/>
              </a:rPr>
              <a:t>NOTE  – </a:t>
            </a:r>
            <a:r>
              <a:rPr lang="en-US" altLang="ja-JP" sz="105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A "smart" </a:t>
            </a:r>
            <a:r>
              <a:rPr lang="en-US" altLang="ja-JP" sz="1050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bitstream</a:t>
            </a:r>
            <a:r>
              <a:rPr lang="en-US" altLang="ja-JP" sz="105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extractor may include appropriate non-nested buffering picture SEI messages, non-nested picture timing SEI messages, and non-nested decoding unit information SEI messages in the extracted sub-</a:t>
            </a:r>
            <a:r>
              <a:rPr lang="en-US" altLang="ja-JP" sz="1050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bitstream</a:t>
            </a:r>
            <a:r>
              <a:rPr lang="en-US" altLang="ja-JP" sz="105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, provided that the SEI messages applicable to the sub-</a:t>
            </a:r>
            <a:r>
              <a:rPr lang="en-US" altLang="ja-JP" sz="1050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bitstream</a:t>
            </a:r>
            <a:r>
              <a:rPr lang="en-US" altLang="ja-JP" sz="105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were present as nested SEI messages in the original </a:t>
            </a:r>
            <a:r>
              <a:rPr lang="en-US" altLang="ja-JP" sz="1050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bitstream</a:t>
            </a:r>
            <a:r>
              <a:rPr lang="en-US" altLang="ja-JP" sz="105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.</a:t>
            </a:r>
          </a:p>
          <a:p>
            <a:pPr lvl="1"/>
            <a:r>
              <a:rPr lang="en-US" altLang="ja-JP" sz="1400" dirty="0">
                <a:ea typeface="ＭＳ 明朝" panose="02020609040205080304" pitchFamily="17" charset="-128"/>
              </a:rPr>
              <a:t>–	Remove all NAL units with </a:t>
            </a:r>
            <a:r>
              <a:rPr lang="en-US" altLang="ja-JP" sz="1400" dirty="0" err="1">
                <a:ea typeface="ＭＳ 明朝" panose="02020609040205080304" pitchFamily="17" charset="-128"/>
              </a:rPr>
              <a:t>TemporalId</a:t>
            </a:r>
            <a:r>
              <a:rPr lang="en-US" altLang="ja-JP" sz="1400" dirty="0">
                <a:ea typeface="ＭＳ 明朝" panose="02020609040205080304" pitchFamily="17" charset="-128"/>
              </a:rPr>
              <a:t> greater than </a:t>
            </a:r>
            <a:r>
              <a:rPr lang="en-US" altLang="ja-JP" sz="1400" dirty="0" err="1">
                <a:ea typeface="ＭＳ 明朝" panose="02020609040205080304" pitchFamily="17" charset="-128"/>
              </a:rPr>
              <a:t>tIdTarget</a:t>
            </a:r>
            <a:r>
              <a:rPr lang="en-US" altLang="ja-JP" sz="1400" dirty="0">
                <a:ea typeface="ＭＳ 明朝" panose="02020609040205080304" pitchFamily="17" charset="-128"/>
              </a:rPr>
              <a:t> or </a:t>
            </a:r>
            <a:r>
              <a:rPr lang="en-US" altLang="ja-JP" sz="1400" dirty="0" err="1">
                <a:ea typeface="ＭＳ 明朝" panose="02020609040205080304" pitchFamily="17" charset="-128"/>
              </a:rPr>
              <a:t>nuh_layer_id</a:t>
            </a:r>
            <a:r>
              <a:rPr lang="en-US" altLang="ja-JP" sz="1400" dirty="0">
                <a:ea typeface="ＭＳ 明朝" panose="02020609040205080304" pitchFamily="17" charset="-128"/>
              </a:rPr>
              <a:t> not among the values included in </a:t>
            </a:r>
            <a:r>
              <a:rPr lang="en-US" altLang="ja-JP" sz="1400" dirty="0" err="1">
                <a:ea typeface="ＭＳ 明朝" panose="02020609040205080304" pitchFamily="17" charset="-128"/>
              </a:rPr>
              <a:t>layerIdListTarget</a:t>
            </a:r>
            <a:r>
              <a:rPr lang="en-US" altLang="ja-JP" sz="1400" dirty="0">
                <a:ea typeface="ＭＳ 明朝" panose="02020609040205080304" pitchFamily="17" charset="-128"/>
              </a:rPr>
              <a:t>.</a:t>
            </a:r>
          </a:p>
          <a:p>
            <a:r>
              <a:rPr lang="en-US" altLang="ja-JP" sz="1400" dirty="0">
                <a:highlight>
                  <a:srgbClr val="FFFF00"/>
                </a:highlight>
                <a:ea typeface="ＭＳ 明朝" panose="02020609040205080304" pitchFamily="17" charset="-128"/>
              </a:rPr>
              <a:t> </a:t>
            </a:r>
            <a:r>
              <a:rPr lang="en-US" altLang="ja-JP" sz="1400" dirty="0" smtClean="0">
                <a:highlight>
                  <a:srgbClr val="FFFF00"/>
                </a:highlight>
                <a:ea typeface="ＭＳ 明朝" panose="02020609040205080304" pitchFamily="17" charset="-128"/>
              </a:rPr>
              <a:t>        –</a:t>
            </a:r>
            <a:r>
              <a:rPr lang="en-US" altLang="ja-JP" sz="1400" dirty="0">
                <a:highlight>
                  <a:srgbClr val="FFFF00"/>
                </a:highlight>
                <a:ea typeface="ＭＳ 明朝" panose="02020609040205080304" pitchFamily="17" charset="-128"/>
              </a:rPr>
              <a:t>	Remove all VCL NAL units with </a:t>
            </a:r>
            <a:r>
              <a:rPr lang="en-US" altLang="ja-JP" sz="1400" dirty="0" err="1">
                <a:highlight>
                  <a:srgbClr val="FFFF00"/>
                </a:highlight>
                <a:ea typeface="ＭＳ 明朝" panose="02020609040205080304" pitchFamily="17" charset="-128"/>
              </a:rPr>
              <a:t>nuh_layer_id</a:t>
            </a:r>
            <a:r>
              <a:rPr lang="en-US" altLang="ja-JP" sz="1400" dirty="0">
                <a:highlight>
                  <a:srgbClr val="FFFF00"/>
                </a:highlight>
                <a:ea typeface="ＭＳ 明朝" panose="02020609040205080304" pitchFamily="17" charset="-128"/>
              </a:rPr>
              <a:t> not included in </a:t>
            </a:r>
            <a:r>
              <a:rPr lang="en-US" altLang="ja-JP" sz="1400" dirty="0" err="1">
                <a:highlight>
                  <a:srgbClr val="FFFF00"/>
                </a:highlight>
                <a:ea typeface="ＭＳ 明朝" panose="02020609040205080304" pitchFamily="17" charset="-128"/>
              </a:rPr>
              <a:t>OptLayerIdListTarget</a:t>
            </a:r>
            <a:r>
              <a:rPr lang="en-US" altLang="ja-JP" sz="1400" dirty="0">
                <a:highlight>
                  <a:srgbClr val="FFFF00"/>
                </a:highlight>
                <a:ea typeface="ＭＳ 明朝" panose="02020609040205080304" pitchFamily="17" charset="-128"/>
              </a:rPr>
              <a:t> and not among the </a:t>
            </a:r>
            <a:r>
              <a:rPr lang="en-US" altLang="ja-JP" sz="1400" dirty="0" err="1">
                <a:highlight>
                  <a:srgbClr val="FFFF00"/>
                </a:highlight>
                <a:ea typeface="ＭＳ 明朝" panose="02020609040205080304" pitchFamily="17" charset="-128"/>
              </a:rPr>
              <a:t>nuh_layer_id</a:t>
            </a:r>
            <a:r>
              <a:rPr lang="en-US" altLang="ja-JP" sz="1400" dirty="0">
                <a:highlight>
                  <a:srgbClr val="FFFF00"/>
                </a:highlight>
                <a:ea typeface="ＭＳ 明朝" panose="02020609040205080304" pitchFamily="17" charset="-128"/>
              </a:rPr>
              <a:t> values of the direct/indirect reference layers with </a:t>
            </a:r>
            <a:r>
              <a:rPr lang="en-US" altLang="ja-JP" sz="1400" dirty="0" err="1">
                <a:highlight>
                  <a:srgbClr val="FFFF00"/>
                </a:highlight>
                <a:ea typeface="ＭＳ 明朝" panose="02020609040205080304" pitchFamily="17" charset="-128"/>
              </a:rPr>
              <a:t>nuh_layer_id</a:t>
            </a:r>
            <a:r>
              <a:rPr lang="en-US" altLang="ja-JP" sz="1400" dirty="0">
                <a:highlight>
                  <a:srgbClr val="FFFF00"/>
                </a:highlight>
                <a:ea typeface="ＭＳ 明朝" panose="02020609040205080304" pitchFamily="17" charset="-128"/>
              </a:rPr>
              <a:t> included in </a:t>
            </a:r>
            <a:r>
              <a:rPr lang="en-US" altLang="ja-JP" sz="1400" dirty="0" err="1">
                <a:highlight>
                  <a:srgbClr val="FFFF00"/>
                </a:highlight>
                <a:ea typeface="ＭＳ 明朝" panose="02020609040205080304" pitchFamily="17" charset="-128"/>
              </a:rPr>
              <a:t>OptLayerIdListTarget</a:t>
            </a:r>
            <a:r>
              <a:rPr lang="en-US" altLang="ja-JP" sz="1400" dirty="0">
                <a:highlight>
                  <a:srgbClr val="FFFF00"/>
                </a:highlight>
                <a:ea typeface="ＭＳ 明朝" panose="02020609040205080304" pitchFamily="17" charset="-128"/>
              </a:rPr>
              <a:t>.</a:t>
            </a:r>
            <a:endParaRPr lang="ja-JP" altLang="en-US" sz="1400" dirty="0">
              <a:highlight>
                <a:srgbClr val="FFFF00"/>
              </a:highlight>
              <a:latin typeface="Times New Roman" panose="02020603050405020304" pitchFamily="18" charset="0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8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07704" y="2636912"/>
            <a:ext cx="5149414" cy="130380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8000" dirty="0" smtClean="0"/>
              <a:t>Thank you!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="" xmlns:p14="http://schemas.microsoft.com/office/powerpoint/2010/main" val="365637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7183</TotalTime>
  <Words>428</Words>
  <Application>Microsoft Office PowerPoint</Application>
  <PresentationFormat>画面に合わせる (4:3)</PresentationFormat>
  <Paragraphs>84</Paragraphs>
  <Slides>7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符号化グループ</vt:lpstr>
      <vt:lpstr>MV-HEVC/SHVC HLS: On decoding non-output/non-reference layers (JCTVC-Q0163, JCT3V-H0051)</vt:lpstr>
      <vt:lpstr>Summary</vt:lpstr>
      <vt:lpstr>Proposal - Option 1 -</vt:lpstr>
      <vt:lpstr>HEVC version1 decoding</vt:lpstr>
      <vt:lpstr>Text changes for Proposal - Option 1 -</vt:lpstr>
      <vt:lpstr>Text changes for Proposal - Option 2 -</vt:lpstr>
      <vt:lpstr>スライド 7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Tomoyuki Yamamoto</cp:lastModifiedBy>
  <cp:revision>3432</cp:revision>
  <dcterms:created xsi:type="dcterms:W3CDTF">2011-03-24T05:19:20Z</dcterms:created>
  <dcterms:modified xsi:type="dcterms:W3CDTF">2014-03-27T17:05:18Z</dcterms:modified>
</cp:coreProperties>
</file>