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8"/>
  </p:notesMasterIdLst>
  <p:sldIdLst>
    <p:sldId id="261" r:id="rId2"/>
    <p:sldId id="257" r:id="rId3"/>
    <p:sldId id="259" r:id="rId4"/>
    <p:sldId id="260" r:id="rId5"/>
    <p:sldId id="256" r:id="rId6"/>
    <p:sldId id="258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9E4F9A-23D3-4C63-A991-8AD2BECD912C}" type="datetimeFigureOut">
              <a:rPr kumimoji="1" lang="ja-JP" altLang="en-US" smtClean="0"/>
              <a:pPr/>
              <a:t>2014/1/14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AB370-6406-4C35-A390-C163165DB6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AB370-6406-4C35-A390-C163165DB661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AB370-6406-4C35-A390-C163165DB661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2014/1/14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2014/1/14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2014/1/14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2014/1/14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2014/1/14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611560" y="1124744"/>
            <a:ext cx="810039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600" dirty="0" smtClean="0"/>
              <a:t>Plain</a:t>
            </a:r>
            <a:r>
              <a:rPr kumimoji="1" lang="en-US" altLang="ja-JP" sz="6600" dirty="0" smtClean="0"/>
              <a:t> explanation on </a:t>
            </a:r>
          </a:p>
          <a:p>
            <a:r>
              <a:rPr kumimoji="1" lang="en-US" altLang="ja-JP" sz="6600" i="1" u="sng" dirty="0" smtClean="0"/>
              <a:t>how to calculate </a:t>
            </a:r>
            <a:r>
              <a:rPr kumimoji="1" lang="en-US" altLang="ja-JP" sz="6600" dirty="0" smtClean="0"/>
              <a:t>MC-like component’s complexity</a:t>
            </a:r>
            <a:endParaRPr kumimoji="1" lang="ja-JP" alt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51520" y="188640"/>
            <a:ext cx="20882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Overall of MC</a:t>
            </a:r>
            <a:endParaRPr kumimoji="1" lang="ja-JP" alt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32656"/>
            <a:ext cx="2414104" cy="2391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51520" y="2861737"/>
            <a:ext cx="640111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1260475" algn="r"/>
                <a:tab pos="3079750" algn="ctr"/>
                <a:tab pos="6156325" algn="r"/>
              </a:tabLst>
            </a:pP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(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−3,0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−2,0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−1,0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58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	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17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5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2,0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3,0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&gt;&gt;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shift1	(8‑199)</a:t>
            </a:r>
            <a:endParaRPr kumimoji="1" lang="en-GB" altLang="ja-JP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1260475" algn="r"/>
                <a:tab pos="3079750" algn="ctr"/>
                <a:tab pos="6156325" algn="r"/>
              </a:tabLst>
            </a:pP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b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(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−3,0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−2,0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−1,0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	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2,0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3,0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&gt;&gt;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shift1	(8‑200)</a:t>
            </a:r>
            <a:endParaRPr kumimoji="1" lang="en-GB" altLang="ja-JP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1260475" algn="r"/>
                <a:tab pos="3079750" algn="ctr"/>
                <a:tab pos="6156325" algn="r"/>
              </a:tabLst>
            </a:pP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(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−2,0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5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−1,0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17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	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58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2,0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3,0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&gt;&gt;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shift1	(8‑201)</a:t>
            </a:r>
            <a:endParaRPr kumimoji="1" lang="en-GB" altLang="ja-JP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1260475" algn="r"/>
                <a:tab pos="3079750" algn="ctr"/>
                <a:tab pos="6156325" algn="r"/>
              </a:tabLst>
            </a:pP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d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(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0,−3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0,−2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58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	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17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5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0,2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0,3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&gt;&gt;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shift1	(8‑202)</a:t>
            </a:r>
            <a:endParaRPr kumimoji="1" lang="en-GB" altLang="ja-JP" sz="10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1260475" algn="r"/>
                <a:tab pos="3079750" algn="ctr"/>
                <a:tab pos="6156325" algn="r"/>
              </a:tabLst>
            </a:pP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h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(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0,−3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0,−2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	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0,2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0,3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&gt;&gt;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shift1	(8‑203)</a:t>
            </a:r>
            <a:endParaRPr kumimoji="1" lang="en-GB" altLang="ja-JP" sz="10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1260475" algn="r"/>
                <a:tab pos="3079750" algn="ctr"/>
                <a:tab pos="6156325" algn="r"/>
              </a:tabLst>
            </a:pP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n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(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0,−2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5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17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	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58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0,2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0,3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&gt;&gt;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shift1	(8‑204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endParaRPr kumimoji="1" lang="en-GB" altLang="ko-K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51520" y="4287088"/>
            <a:ext cx="6401111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1260475" algn="r"/>
                <a:tab pos="3079750" algn="ctr"/>
                <a:tab pos="6156325" algn="r"/>
              </a:tabLst>
            </a:pP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e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(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0,−3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0,−2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58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	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17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5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0,2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0,3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&gt;&gt;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shift2	(8‑205)</a:t>
            </a:r>
            <a:endParaRPr kumimoji="1" lang="en-GB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1260475" algn="r"/>
                <a:tab pos="3079750" algn="ctr"/>
                <a:tab pos="6156325" algn="r"/>
              </a:tabLst>
            </a:pP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(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0,−3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0,−2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	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0,2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0,3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&gt;&gt;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shift2	(8‑206)</a:t>
            </a:r>
            <a:endParaRPr kumimoji="1" lang="en-GB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1260475" algn="r"/>
                <a:tab pos="3079750" algn="ctr"/>
                <a:tab pos="6156325" algn="r"/>
              </a:tabLst>
            </a:pP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p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(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0,−2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5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17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	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58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0,2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0,3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&gt;&gt;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shift2	(8‑207)</a:t>
            </a:r>
            <a:endParaRPr kumimoji="1" lang="en-GB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1260475" algn="r"/>
                <a:tab pos="3079750" algn="ctr"/>
                <a:tab pos="6156325" algn="r"/>
              </a:tabLst>
            </a:pP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f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(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−b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0,−3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b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0,−2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b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58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b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	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17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b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5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b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0,2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b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0,3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&gt;&gt;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shift2	(8‑208)</a:t>
            </a:r>
            <a:endParaRPr kumimoji="1" lang="en-GB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1260475" algn="r"/>
                <a:tab pos="3079750" algn="ctr"/>
                <a:tab pos="6156325" algn="r"/>
              </a:tabLst>
            </a:pP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j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(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−b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0,−3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b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0,−2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b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b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	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b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b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0,2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b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0,3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b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&gt;&gt;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shift2	(8‑209)</a:t>
            </a:r>
            <a:endParaRPr kumimoji="1" lang="en-GB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1260475" algn="r"/>
                <a:tab pos="3079750" algn="ctr"/>
                <a:tab pos="6156325" algn="r"/>
              </a:tabLst>
            </a:pP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q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(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b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0,−2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5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b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17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b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	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58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b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b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0,2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b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0,3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b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&gt;&gt;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shift2	(8‑210)</a:t>
            </a:r>
            <a:endParaRPr kumimoji="1" lang="en-GB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1260475" algn="r"/>
                <a:tab pos="3079750" algn="ctr"/>
                <a:tab pos="6156325" algn="r"/>
              </a:tabLst>
            </a:pP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g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(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−c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0,−3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0,−2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58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	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17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5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0,2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0,3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&gt;&gt;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shift2	(8‑211)</a:t>
            </a:r>
            <a:endParaRPr kumimoji="1" lang="en-GB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1260475" algn="r"/>
                <a:tab pos="3079750" algn="ctr"/>
                <a:tab pos="6156325" algn="r"/>
              </a:tabLst>
            </a:pP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k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(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−c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0,−3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0,−2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	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0,2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0,3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&gt;&gt;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shift2	(8‑212)</a:t>
            </a:r>
            <a:endParaRPr kumimoji="1" lang="en-GB" altLang="ja-JP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1260475" algn="r"/>
                <a:tab pos="3079750" algn="ctr"/>
                <a:tab pos="6156325" algn="r"/>
              </a:tabLst>
            </a:pP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(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0,−2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5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17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	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58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10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0,2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0,3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</a:t>
            </a:r>
            <a:r>
              <a:rPr kumimoji="1" lang="en-GB" altLang="ko-KR" sz="10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0,4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&gt;&gt;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shift2	(8‑213)</a:t>
            </a:r>
            <a:endParaRPr kumimoji="1" lang="en-GB" altLang="ko-K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8" name="正方形/長方形 77"/>
          <p:cNvSpPr/>
          <p:nvPr/>
        </p:nvSpPr>
        <p:spPr>
          <a:xfrm>
            <a:off x="251520" y="5805264"/>
            <a:ext cx="727280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ja-JP" sz="1000" dirty="0" smtClean="0"/>
              <a:t>The variable shift1 is set equal to </a:t>
            </a:r>
            <a:r>
              <a:rPr lang="en-GB" altLang="ja-JP" sz="1000" dirty="0" err="1" smtClean="0"/>
              <a:t>BitDepth</a:t>
            </a:r>
            <a:r>
              <a:rPr lang="en-GB" altLang="ja-JP" sz="1000" baseline="-25000" dirty="0" err="1" smtClean="0"/>
              <a:t>Y</a:t>
            </a:r>
            <a:r>
              <a:rPr lang="en-GB" altLang="ja-JP" sz="1000" dirty="0" smtClean="0"/>
              <a:t> − 8, the variable shift2 is set equal to 6, and the variable shift3 is set equal to 14 − </a:t>
            </a:r>
            <a:r>
              <a:rPr lang="en-GB" altLang="ja-JP" sz="1000" dirty="0" err="1" smtClean="0"/>
              <a:t>BitDepth</a:t>
            </a:r>
            <a:r>
              <a:rPr lang="en-GB" altLang="ja-JP" sz="1000" baseline="-25000" dirty="0" err="1" smtClean="0"/>
              <a:t>Y</a:t>
            </a:r>
            <a:r>
              <a:rPr lang="en-GB" altLang="ja-JP" sz="1000" dirty="0" smtClean="0"/>
              <a:t>.</a:t>
            </a:r>
            <a:endParaRPr lang="ja-JP" altLang="en-US" sz="1000" dirty="0"/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0" y="2093947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1</a:t>
            </a:r>
            <a:r>
              <a:rPr lang="en-US" altLang="ja-JP" sz="2400" baseline="30000" dirty="0" smtClean="0"/>
              <a:t>st</a:t>
            </a:r>
            <a:r>
              <a:rPr lang="en-US" altLang="ja-JP" sz="2400" dirty="0" smtClean="0"/>
              <a:t> filter (</a:t>
            </a:r>
            <a:r>
              <a:rPr lang="en-US" altLang="ja-JP" sz="2400" dirty="0" smtClean="0">
                <a:solidFill>
                  <a:srgbClr val="FF0000"/>
                </a:solidFill>
              </a:rPr>
              <a:t>horizontal </a:t>
            </a:r>
            <a:r>
              <a:rPr lang="en-US" altLang="ja-JP" sz="2400" dirty="0" smtClean="0"/>
              <a:t>/ </a:t>
            </a:r>
            <a:r>
              <a:rPr lang="en-US" altLang="ja-JP" sz="2400" dirty="0" smtClean="0">
                <a:solidFill>
                  <a:srgbClr val="000099"/>
                </a:solidFill>
              </a:rPr>
              <a:t>vertical</a:t>
            </a:r>
            <a:r>
              <a:rPr lang="en-US" altLang="ja-JP" sz="2400" dirty="0" smtClean="0"/>
              <a:t>)</a:t>
            </a: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0" y="3861048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2</a:t>
            </a:r>
            <a:r>
              <a:rPr lang="en-US" altLang="ja-JP" sz="2400" baseline="30000" dirty="0" smtClean="0"/>
              <a:t>nd</a:t>
            </a:r>
            <a:r>
              <a:rPr lang="en-US" altLang="ja-JP" sz="2400" dirty="0" smtClean="0"/>
              <a:t> Vertical filter</a:t>
            </a:r>
          </a:p>
        </p:txBody>
      </p:sp>
      <p:graphicFrame>
        <p:nvGraphicFramePr>
          <p:cNvPr id="81" name="表 80"/>
          <p:cNvGraphicFramePr>
            <a:graphicFrameLocks noGrp="1"/>
          </p:cNvGraphicFramePr>
          <p:nvPr/>
        </p:nvGraphicFramePr>
        <p:xfrm>
          <a:off x="6732240" y="2708920"/>
          <a:ext cx="2232248" cy="648072"/>
        </p:xfrm>
        <a:graphic>
          <a:graphicData uri="http://schemas.openxmlformats.org/drawingml/2006/table">
            <a:tbl>
              <a:tblPr/>
              <a:tblGrid>
                <a:gridCol w="1116124"/>
                <a:gridCol w="1116124"/>
              </a:tblGrid>
              <a:tr h="16201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 kern="100" dirty="0" err="1">
                          <a:latin typeface="Times New Roman"/>
                          <a:ea typeface="Malgun Gothic"/>
                          <a:cs typeface="Times New Roman"/>
                        </a:rPr>
                        <a:t>xFracL</a:t>
                      </a:r>
                      <a:endParaRPr lang="ja-JP" sz="10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0</a:t>
                      </a:r>
                      <a:endParaRPr lang="ja-JP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01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 kern="100">
                          <a:latin typeface="Times New Roman"/>
                          <a:ea typeface="Malgun Gothic"/>
                          <a:cs typeface="Times New Roman"/>
                        </a:rPr>
                        <a:t>yFracL</a:t>
                      </a:r>
                      <a:endParaRPr lang="ja-JP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kern="100">
                          <a:latin typeface="Times New Roman"/>
                          <a:ea typeface="Malgun Gothic"/>
                          <a:cs typeface="Times New Roman"/>
                        </a:rPr>
                        <a:t>0</a:t>
                      </a:r>
                      <a:endParaRPr lang="ja-JP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 kern="100">
                          <a:latin typeface="Times New Roman"/>
                          <a:ea typeface="Malgun Gothic"/>
                          <a:cs typeface="Times New Roman"/>
                        </a:rPr>
                        <a:t>predSampleLX</a:t>
                      </a:r>
                      <a:r>
                        <a:rPr lang="en-GB" sz="1000" b="1" kern="100" baseline="-25000">
                          <a:latin typeface="Times New Roman"/>
                          <a:ea typeface="Malgun Gothic"/>
                          <a:cs typeface="Times New Roman"/>
                        </a:rPr>
                        <a:t>L</a:t>
                      </a:r>
                      <a:r>
                        <a:rPr lang="en-GB" sz="1000" b="1" kern="100">
                          <a:latin typeface="Times New Roman"/>
                          <a:ea typeface="Malgun Gothic"/>
                          <a:cs typeface="Times New Roman"/>
                        </a:rPr>
                        <a:t>[ x</a:t>
                      </a:r>
                      <a:r>
                        <a:rPr lang="en-GB" sz="1000" b="1" kern="100" baseline="-25000">
                          <a:latin typeface="Times New Roman"/>
                          <a:ea typeface="Malgun Gothic"/>
                          <a:cs typeface="Times New Roman"/>
                        </a:rPr>
                        <a:t>L</a:t>
                      </a:r>
                      <a:r>
                        <a:rPr lang="en-GB" sz="1000" b="1" kern="100">
                          <a:latin typeface="Times New Roman"/>
                          <a:ea typeface="Malgun Gothic"/>
                          <a:cs typeface="Times New Roman"/>
                        </a:rPr>
                        <a:t>, y</a:t>
                      </a:r>
                      <a:r>
                        <a:rPr lang="en-GB" sz="1000" b="1" kern="100" baseline="-25000">
                          <a:latin typeface="Times New Roman"/>
                          <a:ea typeface="Malgun Gothic"/>
                          <a:cs typeface="Times New Roman"/>
                        </a:rPr>
                        <a:t>L</a:t>
                      </a:r>
                      <a:r>
                        <a:rPr lang="en-GB" sz="1000" b="1" kern="100">
                          <a:latin typeface="Times New Roman"/>
                          <a:ea typeface="Malgun Gothic"/>
                          <a:cs typeface="Times New Roman"/>
                        </a:rPr>
                        <a:t> ]</a:t>
                      </a:r>
                      <a:endParaRPr lang="ja-JP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kern="100" dirty="0">
                          <a:latin typeface="Times New Roman"/>
                          <a:ea typeface="Malgun Gothic"/>
                          <a:cs typeface="Times New Roman"/>
                        </a:rPr>
                        <a:t>A  &lt;&lt;  shift3</a:t>
                      </a:r>
                      <a:endParaRPr lang="ja-JP" sz="10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2" name="テキスト ボックス 81"/>
          <p:cNvSpPr txBox="1"/>
          <p:nvPr/>
        </p:nvSpPr>
        <p:spPr>
          <a:xfrm>
            <a:off x="6732240" y="2060848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err="1" smtClean="0"/>
              <a:t>Interger</a:t>
            </a:r>
            <a:r>
              <a:rPr lang="en-US" altLang="ja-JP" sz="2400" dirty="0" smtClean="0"/>
              <a:t> Pos</a:t>
            </a:r>
          </a:p>
        </p:txBody>
      </p:sp>
      <p:sp>
        <p:nvSpPr>
          <p:cNvPr id="1501" name="Rectangle 477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1260475" algn="r"/>
                <a:tab pos="1828800" algn="r"/>
                <a:tab pos="3079750" algn="ctr"/>
                <a:tab pos="6156325" algn="r"/>
              </a:tabLst>
            </a:pPr>
            <a:r>
              <a:rPr kumimoji="1" lang="en-GB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predSamples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[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x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][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y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 = Clip3(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(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&lt;&lt;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bitDepth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−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1,</a:t>
            </a:r>
            <a:b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								(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predSamplesL0[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x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][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y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predSamplesL1[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x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][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y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offset2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&gt;&gt;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shift2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	(8‑239)</a:t>
            </a:r>
            <a:endParaRPr kumimoji="1" lang="en-GB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51" name="テキスト ボックス 550"/>
          <p:cNvSpPr txBox="1"/>
          <p:nvPr/>
        </p:nvSpPr>
        <p:spPr>
          <a:xfrm>
            <a:off x="0" y="5949280"/>
            <a:ext cx="5436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Weighted prediction (bi-red... etc)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1799552" y="3488671"/>
            <a:ext cx="1440000" cy="14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259792" y="2948751"/>
            <a:ext cx="2700000" cy="270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0" y="764704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/>
              <a:t>((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w</a:t>
            </a:r>
            <a:r>
              <a:rPr lang="en-US" altLang="ja-JP" sz="2000" dirty="0" smtClean="0"/>
              <a:t>*</a:t>
            </a:r>
            <a:r>
              <a:rPr lang="en-US" altLang="ja-JP" sz="2000" dirty="0" smtClean="0">
                <a:solidFill>
                  <a:srgbClr val="008000"/>
                </a:solidFill>
              </a:rPr>
              <a:t>tap</a:t>
            </a:r>
            <a:r>
              <a:rPr lang="en-US" altLang="ja-JP" sz="2000" dirty="0" smtClean="0"/>
              <a:t>*(</a:t>
            </a:r>
            <a:r>
              <a:rPr lang="en-US" altLang="ja-JP" sz="2000" b="1" dirty="0" smtClean="0">
                <a:solidFill>
                  <a:srgbClr val="000099"/>
                </a:solidFill>
              </a:rPr>
              <a:t>h+tap-1</a:t>
            </a:r>
            <a:r>
              <a:rPr lang="en-US" altLang="ja-JP" sz="2000" dirty="0" smtClean="0"/>
              <a:t>)+w*tap*h)*bi+(</a:t>
            </a:r>
            <a:r>
              <a:rPr lang="en-US" altLang="ja-JP" sz="2000" dirty="0" err="1" smtClean="0"/>
              <a:t>cw</a:t>
            </a:r>
            <a:r>
              <a:rPr lang="en-US" altLang="ja-JP" sz="2000" dirty="0" smtClean="0"/>
              <a:t>*</a:t>
            </a:r>
            <a:r>
              <a:rPr lang="en-US" altLang="ja-JP" sz="2000" dirty="0" err="1" smtClean="0"/>
              <a:t>ctap</a:t>
            </a:r>
            <a:r>
              <a:rPr lang="en-US" altLang="ja-JP" sz="2000" dirty="0" smtClean="0"/>
              <a:t>*(ch+ctap-1)+</a:t>
            </a:r>
            <a:r>
              <a:rPr lang="en-US" altLang="ja-JP" sz="2000" dirty="0" err="1" smtClean="0"/>
              <a:t>cw</a:t>
            </a:r>
            <a:r>
              <a:rPr lang="en-US" altLang="ja-JP" sz="2000" dirty="0" smtClean="0"/>
              <a:t>*</a:t>
            </a:r>
            <a:r>
              <a:rPr lang="en-US" altLang="ja-JP" sz="2000" dirty="0" err="1" smtClean="0"/>
              <a:t>ctap</a:t>
            </a:r>
            <a:r>
              <a:rPr lang="en-US" altLang="ja-JP" sz="2000" dirty="0" smtClean="0"/>
              <a:t>*</a:t>
            </a:r>
            <a:r>
              <a:rPr lang="en-US" altLang="ja-JP" sz="2000" dirty="0" err="1" smtClean="0"/>
              <a:t>ch</a:t>
            </a:r>
            <a:r>
              <a:rPr lang="en-US" altLang="ja-JP" sz="2000" dirty="0" smtClean="0"/>
              <a:t>)*2*</a:t>
            </a:r>
            <a:r>
              <a:rPr lang="en-US" altLang="ja-JP" sz="2000" dirty="0" err="1" smtClean="0"/>
              <a:t>cbi</a:t>
            </a:r>
            <a:r>
              <a:rPr lang="en-US" altLang="ja-JP" sz="2000" dirty="0" smtClean="0"/>
              <a:t>) / (w*h)</a:t>
            </a:r>
            <a:endParaRPr lang="ja-JP" altLang="en-US" sz="20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51520" y="188640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err="1" smtClean="0"/>
              <a:t>Mult</a:t>
            </a:r>
            <a:endParaRPr kumimoji="1" lang="ja-JP" altLang="en-US" sz="3200" dirty="0"/>
          </a:p>
        </p:txBody>
      </p:sp>
      <p:sp>
        <p:nvSpPr>
          <p:cNvPr id="36" name="正方形/長方形 35"/>
          <p:cNvSpPr/>
          <p:nvPr/>
        </p:nvSpPr>
        <p:spPr>
          <a:xfrm>
            <a:off x="4860192" y="2948751"/>
            <a:ext cx="1440000" cy="26642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7236296" y="3524815"/>
            <a:ext cx="1440000" cy="14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/楕円 40"/>
          <p:cNvSpPr/>
          <p:nvPr/>
        </p:nvSpPr>
        <p:spPr>
          <a:xfrm>
            <a:off x="1799852" y="3488831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/>
        </p:nvSpPr>
        <p:spPr>
          <a:xfrm>
            <a:off x="1979872" y="3488831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42"/>
          <p:cNvSpPr/>
          <p:nvPr/>
        </p:nvSpPr>
        <p:spPr>
          <a:xfrm>
            <a:off x="2159912" y="3488831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円/楕円 43"/>
          <p:cNvSpPr/>
          <p:nvPr/>
        </p:nvSpPr>
        <p:spPr>
          <a:xfrm>
            <a:off x="2339912" y="3488831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円/楕円 44"/>
          <p:cNvSpPr/>
          <p:nvPr/>
        </p:nvSpPr>
        <p:spPr>
          <a:xfrm>
            <a:off x="2519932" y="3488831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円/楕円 52"/>
          <p:cNvSpPr/>
          <p:nvPr/>
        </p:nvSpPr>
        <p:spPr>
          <a:xfrm>
            <a:off x="1259792" y="3488831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円/楕円 53"/>
          <p:cNvSpPr/>
          <p:nvPr/>
        </p:nvSpPr>
        <p:spPr>
          <a:xfrm>
            <a:off x="1439832" y="3488831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円/楕円 54"/>
          <p:cNvSpPr/>
          <p:nvPr/>
        </p:nvSpPr>
        <p:spPr>
          <a:xfrm>
            <a:off x="1619852" y="3488831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円/楕円 70"/>
          <p:cNvSpPr/>
          <p:nvPr/>
        </p:nvSpPr>
        <p:spPr>
          <a:xfrm>
            <a:off x="4860192" y="3321008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円/楕円 71"/>
          <p:cNvSpPr/>
          <p:nvPr/>
        </p:nvSpPr>
        <p:spPr>
          <a:xfrm>
            <a:off x="4860192" y="3140828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円/楕円 72"/>
          <p:cNvSpPr/>
          <p:nvPr/>
        </p:nvSpPr>
        <p:spPr>
          <a:xfrm>
            <a:off x="4860192" y="2960808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正方形/長方形 85"/>
          <p:cNvSpPr/>
          <p:nvPr/>
        </p:nvSpPr>
        <p:spPr>
          <a:xfrm>
            <a:off x="4860032" y="3524975"/>
            <a:ext cx="1440000" cy="14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右矢印 86"/>
          <p:cNvSpPr/>
          <p:nvPr/>
        </p:nvSpPr>
        <p:spPr>
          <a:xfrm>
            <a:off x="4067944" y="4028871"/>
            <a:ext cx="50405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右矢印 87"/>
          <p:cNvSpPr/>
          <p:nvPr/>
        </p:nvSpPr>
        <p:spPr>
          <a:xfrm>
            <a:off x="6588224" y="4028871"/>
            <a:ext cx="50405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899592" y="5685055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Horizontal filter</a:t>
            </a:r>
          </a:p>
          <a:p>
            <a:r>
              <a:rPr lang="en-US" altLang="ja-JP" sz="2400" b="1" dirty="0" smtClean="0">
                <a:solidFill>
                  <a:srgbClr val="FF0000"/>
                </a:solidFill>
              </a:rPr>
              <a:t>    w</a:t>
            </a:r>
            <a:r>
              <a:rPr lang="en-US" altLang="ja-JP" sz="2400" dirty="0" smtClean="0"/>
              <a:t> * </a:t>
            </a:r>
            <a:r>
              <a:rPr lang="en-US" altLang="ja-JP" sz="2400" dirty="0" smtClean="0">
                <a:solidFill>
                  <a:srgbClr val="008000"/>
                </a:solidFill>
              </a:rPr>
              <a:t>tap</a:t>
            </a:r>
            <a:r>
              <a:rPr lang="en-US" altLang="ja-JP" sz="2400" dirty="0" smtClean="0"/>
              <a:t> </a:t>
            </a:r>
            <a:r>
              <a:rPr lang="en-US" altLang="ja-JP" sz="2400" dirty="0" smtClean="0"/>
              <a:t>   [/</a:t>
            </a:r>
            <a:r>
              <a:rPr lang="en-US" altLang="ja-JP" sz="2400" dirty="0" smtClean="0"/>
              <a:t>line]</a:t>
            </a:r>
          </a:p>
          <a:p>
            <a:r>
              <a:rPr lang="en-US" altLang="ja-JP" sz="2400" b="1" dirty="0" smtClean="0">
                <a:solidFill>
                  <a:srgbClr val="000099"/>
                </a:solidFill>
              </a:rPr>
              <a:t>    h+tap-1</a:t>
            </a:r>
            <a:r>
              <a:rPr lang="en-US" altLang="ja-JP" sz="2400" dirty="0" smtClean="0"/>
              <a:t> </a:t>
            </a:r>
            <a:r>
              <a:rPr lang="en-US" altLang="ja-JP" sz="2400" dirty="0" smtClean="0"/>
              <a:t>  [</a:t>
            </a:r>
            <a:r>
              <a:rPr lang="en-US" altLang="ja-JP" sz="2400" dirty="0" smtClean="0"/>
              <a:t>line]</a:t>
            </a: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4644008" y="5661248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Vertical filter</a:t>
            </a:r>
          </a:p>
          <a:p>
            <a:r>
              <a:rPr lang="en-US" altLang="ja-JP" sz="2400" dirty="0" smtClean="0"/>
              <a:t>    h * tap [/row]</a:t>
            </a:r>
          </a:p>
          <a:p>
            <a:r>
              <a:rPr lang="en-US" altLang="ja-JP" sz="2400" dirty="0" smtClean="0"/>
              <a:t>    w </a:t>
            </a:r>
            <a:r>
              <a:rPr lang="en-US" altLang="ja-JP" sz="2400" dirty="0" smtClean="0"/>
              <a:t>          [</a:t>
            </a:r>
            <a:r>
              <a:rPr lang="en-US" altLang="ja-JP" sz="2400" dirty="0" smtClean="0"/>
              <a:t>row]</a:t>
            </a: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0" y="400506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000099"/>
                </a:solidFill>
              </a:rPr>
              <a:t>h + tap -1</a:t>
            </a:r>
            <a:endParaRPr kumimoji="1" lang="ja-JP" altLang="en-US" b="1" dirty="0">
              <a:solidFill>
                <a:srgbClr val="000099"/>
              </a:solidFill>
            </a:endParaRPr>
          </a:p>
        </p:txBody>
      </p:sp>
      <p:cxnSp>
        <p:nvCxnSpPr>
          <p:cNvPr id="93" name="直線矢印コネクタ 92"/>
          <p:cNvCxnSpPr/>
          <p:nvPr/>
        </p:nvCxnSpPr>
        <p:spPr>
          <a:xfrm>
            <a:off x="1835696" y="2732727"/>
            <a:ext cx="1440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テキスト ボックス 93"/>
          <p:cNvSpPr txBox="1"/>
          <p:nvPr/>
        </p:nvSpPr>
        <p:spPr>
          <a:xfrm>
            <a:off x="5364088" y="24115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w</a:t>
            </a:r>
            <a:endParaRPr kumimoji="1" lang="ja-JP" altLang="en-US" dirty="0"/>
          </a:p>
        </p:txBody>
      </p:sp>
      <p:cxnSp>
        <p:nvCxnSpPr>
          <p:cNvPr id="95" name="直線矢印コネクタ 94"/>
          <p:cNvCxnSpPr/>
          <p:nvPr/>
        </p:nvCxnSpPr>
        <p:spPr>
          <a:xfrm>
            <a:off x="8820312" y="3524815"/>
            <a:ext cx="0" cy="144016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テキスト ボックス 96"/>
          <p:cNvSpPr txBox="1"/>
          <p:nvPr/>
        </p:nvSpPr>
        <p:spPr>
          <a:xfrm>
            <a:off x="8820312" y="4028871"/>
            <a:ext cx="32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99"/>
                </a:solidFill>
              </a:rPr>
              <a:t>h</a:t>
            </a:r>
            <a:endParaRPr kumimoji="1" lang="ja-JP" altLang="en-US" dirty="0">
              <a:solidFill>
                <a:srgbClr val="000099"/>
              </a:solidFill>
            </a:endParaRP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2411760" y="24115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w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76" name="Rectangle 3"/>
          <p:cNvSpPr>
            <a:spLocks noChangeArrowheads="1"/>
          </p:cNvSpPr>
          <p:nvPr/>
        </p:nvSpPr>
        <p:spPr bwMode="auto">
          <a:xfrm>
            <a:off x="54289" y="1368932"/>
            <a:ext cx="933781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1260475" algn="r"/>
                <a:tab pos="3079750" algn="ctr"/>
                <a:tab pos="6156325" algn="r"/>
              </a:tabLst>
            </a:pPr>
            <a:r>
              <a:rPr lang="en-GB" altLang="ko-KR" sz="3200" dirty="0" smtClean="0">
                <a:solidFill>
                  <a:srgbClr val="00800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tap</a:t>
            </a:r>
            <a:r>
              <a:rPr lang="en-GB" altLang="ko-KR" sz="3200" dirty="0" smtClean="0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[/ </a:t>
            </a:r>
            <a:r>
              <a:rPr lang="en-GB" altLang="ko-KR" sz="3200" dirty="0" err="1" smtClean="0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pic</a:t>
            </a:r>
            <a:r>
              <a:rPr lang="en-GB" altLang="ko-KR" sz="3200" dirty="0" smtClean="0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</a:t>
            </a:r>
            <a:endParaRPr kumimoji="1" lang="en-GB" altLang="ko-K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Malgun Gothic" pitchFamily="34" charset="-127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1260475" algn="r"/>
                <a:tab pos="3079750" algn="ctr"/>
                <a:tab pos="6156325" algn="r"/>
              </a:tabLst>
            </a:pP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h</a:t>
            </a:r>
            <a:r>
              <a:rPr kumimoji="1" lang="en-GB" altLang="ko-KR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(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lang="en-GB" altLang="ko-KR" sz="2400" dirty="0" smtClean="0">
                <a:solidFill>
                  <a:srgbClr val="008000"/>
                </a:solidFill>
              </a:rPr>
              <a:t>−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0,−3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lang="en-GB" altLang="ko-KR" sz="2400" dirty="0" smtClean="0">
                <a:solidFill>
                  <a:srgbClr val="008000"/>
                </a:solidFill>
              </a:rPr>
              <a:t>4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0,−2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lang="en-GB" altLang="ko-KR" sz="2400" dirty="0" smtClean="0">
                <a:solidFill>
                  <a:srgbClr val="008000"/>
                </a:solidFill>
              </a:rPr>
              <a:t>− 11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0,−1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lang="en-GB" altLang="ko-KR" sz="2400" dirty="0" smtClean="0">
                <a:solidFill>
                  <a:srgbClr val="008000"/>
                </a:solidFill>
              </a:rPr>
              <a:t>40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	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lang="en-GB" altLang="ko-KR" sz="2400" dirty="0" smtClean="0">
                <a:solidFill>
                  <a:srgbClr val="008000"/>
                </a:solidFill>
              </a:rPr>
              <a:t>40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0,1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lang="en-GB" altLang="ko-KR" sz="2400" dirty="0" smtClean="0">
                <a:solidFill>
                  <a:srgbClr val="008000"/>
                </a:solidFill>
              </a:rPr>
              <a:t>− 11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0,2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lang="en-GB" altLang="ko-KR" sz="2400" dirty="0" smtClean="0">
                <a:solidFill>
                  <a:srgbClr val="008000"/>
                </a:solidFill>
              </a:rPr>
              <a:t>4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0,3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lang="en-GB" altLang="ko-KR" sz="2400" dirty="0" smtClean="0">
                <a:solidFill>
                  <a:srgbClr val="008000"/>
                </a:solidFill>
              </a:rPr>
              <a:t>−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0,4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&gt;&gt;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shift1</a:t>
            </a:r>
            <a:endParaRPr kumimoji="1" lang="en-GB" alt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77" name="円/楕円 176"/>
          <p:cNvSpPr/>
          <p:nvPr/>
        </p:nvSpPr>
        <p:spPr>
          <a:xfrm>
            <a:off x="4860032" y="3513065"/>
            <a:ext cx="180000" cy="180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8" name="円/楕円 177"/>
          <p:cNvSpPr/>
          <p:nvPr/>
        </p:nvSpPr>
        <p:spPr>
          <a:xfrm>
            <a:off x="1799692" y="2960968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" name="円/楕円 178"/>
          <p:cNvSpPr/>
          <p:nvPr/>
        </p:nvSpPr>
        <p:spPr>
          <a:xfrm>
            <a:off x="1979712" y="296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" name="円/楕円 179"/>
          <p:cNvSpPr/>
          <p:nvPr/>
        </p:nvSpPr>
        <p:spPr>
          <a:xfrm>
            <a:off x="2159752" y="296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1" name="円/楕円 180"/>
          <p:cNvSpPr/>
          <p:nvPr/>
        </p:nvSpPr>
        <p:spPr>
          <a:xfrm>
            <a:off x="2339752" y="296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" name="円/楕円 181"/>
          <p:cNvSpPr/>
          <p:nvPr/>
        </p:nvSpPr>
        <p:spPr>
          <a:xfrm>
            <a:off x="2519772" y="296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3" name="円/楕円 182"/>
          <p:cNvSpPr/>
          <p:nvPr/>
        </p:nvSpPr>
        <p:spPr>
          <a:xfrm>
            <a:off x="1259632" y="296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4" name="円/楕円 183"/>
          <p:cNvSpPr/>
          <p:nvPr/>
        </p:nvSpPr>
        <p:spPr>
          <a:xfrm>
            <a:off x="1439672" y="296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5" name="円/楕円 184"/>
          <p:cNvSpPr/>
          <p:nvPr/>
        </p:nvSpPr>
        <p:spPr>
          <a:xfrm>
            <a:off x="1619692" y="296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6" name="円/楕円 185"/>
          <p:cNvSpPr/>
          <p:nvPr/>
        </p:nvSpPr>
        <p:spPr>
          <a:xfrm>
            <a:off x="1799692" y="3140968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7" name="円/楕円 186"/>
          <p:cNvSpPr/>
          <p:nvPr/>
        </p:nvSpPr>
        <p:spPr>
          <a:xfrm>
            <a:off x="1979712" y="314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8" name="円/楕円 187"/>
          <p:cNvSpPr/>
          <p:nvPr/>
        </p:nvSpPr>
        <p:spPr>
          <a:xfrm>
            <a:off x="2159752" y="314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9" name="円/楕円 188"/>
          <p:cNvSpPr/>
          <p:nvPr/>
        </p:nvSpPr>
        <p:spPr>
          <a:xfrm>
            <a:off x="2339752" y="314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円/楕円 189"/>
          <p:cNvSpPr/>
          <p:nvPr/>
        </p:nvSpPr>
        <p:spPr>
          <a:xfrm>
            <a:off x="2519772" y="314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1" name="円/楕円 190"/>
          <p:cNvSpPr/>
          <p:nvPr/>
        </p:nvSpPr>
        <p:spPr>
          <a:xfrm>
            <a:off x="1259632" y="314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2" name="円/楕円 191"/>
          <p:cNvSpPr/>
          <p:nvPr/>
        </p:nvSpPr>
        <p:spPr>
          <a:xfrm>
            <a:off x="1439672" y="314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3" name="円/楕円 192"/>
          <p:cNvSpPr/>
          <p:nvPr/>
        </p:nvSpPr>
        <p:spPr>
          <a:xfrm>
            <a:off x="1619692" y="314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円/楕円 193"/>
          <p:cNvSpPr/>
          <p:nvPr/>
        </p:nvSpPr>
        <p:spPr>
          <a:xfrm>
            <a:off x="1799692" y="3321008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5" name="円/楕円 194"/>
          <p:cNvSpPr/>
          <p:nvPr/>
        </p:nvSpPr>
        <p:spPr>
          <a:xfrm>
            <a:off x="1979712" y="33210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6" name="円/楕円 195"/>
          <p:cNvSpPr/>
          <p:nvPr/>
        </p:nvSpPr>
        <p:spPr>
          <a:xfrm>
            <a:off x="2159752" y="33210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円/楕円 196"/>
          <p:cNvSpPr/>
          <p:nvPr/>
        </p:nvSpPr>
        <p:spPr>
          <a:xfrm>
            <a:off x="2339752" y="33210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円/楕円 197"/>
          <p:cNvSpPr/>
          <p:nvPr/>
        </p:nvSpPr>
        <p:spPr>
          <a:xfrm>
            <a:off x="2519772" y="33210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9" name="円/楕円 198"/>
          <p:cNvSpPr/>
          <p:nvPr/>
        </p:nvSpPr>
        <p:spPr>
          <a:xfrm>
            <a:off x="1259632" y="33210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円/楕円 199"/>
          <p:cNvSpPr/>
          <p:nvPr/>
        </p:nvSpPr>
        <p:spPr>
          <a:xfrm>
            <a:off x="1439672" y="33210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1" name="円/楕円 200"/>
          <p:cNvSpPr/>
          <p:nvPr/>
        </p:nvSpPr>
        <p:spPr>
          <a:xfrm>
            <a:off x="1619692" y="33210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2" name="円/楕円 201"/>
          <p:cNvSpPr/>
          <p:nvPr/>
        </p:nvSpPr>
        <p:spPr>
          <a:xfrm>
            <a:off x="1799692" y="364502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3" name="円/楕円 202"/>
          <p:cNvSpPr/>
          <p:nvPr/>
        </p:nvSpPr>
        <p:spPr>
          <a:xfrm>
            <a:off x="1979712" y="364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4" name="円/楕円 203"/>
          <p:cNvSpPr/>
          <p:nvPr/>
        </p:nvSpPr>
        <p:spPr>
          <a:xfrm>
            <a:off x="2159752" y="364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円/楕円 204"/>
          <p:cNvSpPr/>
          <p:nvPr/>
        </p:nvSpPr>
        <p:spPr>
          <a:xfrm>
            <a:off x="2339752" y="364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6" name="円/楕円 205"/>
          <p:cNvSpPr/>
          <p:nvPr/>
        </p:nvSpPr>
        <p:spPr>
          <a:xfrm>
            <a:off x="2519772" y="364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7" name="円/楕円 206"/>
          <p:cNvSpPr/>
          <p:nvPr/>
        </p:nvSpPr>
        <p:spPr>
          <a:xfrm>
            <a:off x="1259632" y="364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8" name="円/楕円 207"/>
          <p:cNvSpPr/>
          <p:nvPr/>
        </p:nvSpPr>
        <p:spPr>
          <a:xfrm>
            <a:off x="1439672" y="364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9" name="円/楕円 208"/>
          <p:cNvSpPr/>
          <p:nvPr/>
        </p:nvSpPr>
        <p:spPr>
          <a:xfrm>
            <a:off x="1619692" y="364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0" name="円/楕円 209"/>
          <p:cNvSpPr/>
          <p:nvPr/>
        </p:nvSpPr>
        <p:spPr>
          <a:xfrm>
            <a:off x="1799692" y="382502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1" name="円/楕円 210"/>
          <p:cNvSpPr/>
          <p:nvPr/>
        </p:nvSpPr>
        <p:spPr>
          <a:xfrm>
            <a:off x="1979712" y="382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2" name="円/楕円 211"/>
          <p:cNvSpPr/>
          <p:nvPr/>
        </p:nvSpPr>
        <p:spPr>
          <a:xfrm>
            <a:off x="2159752" y="382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3" name="円/楕円 212"/>
          <p:cNvSpPr/>
          <p:nvPr/>
        </p:nvSpPr>
        <p:spPr>
          <a:xfrm>
            <a:off x="2339752" y="382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4" name="円/楕円 213"/>
          <p:cNvSpPr/>
          <p:nvPr/>
        </p:nvSpPr>
        <p:spPr>
          <a:xfrm>
            <a:off x="2519772" y="382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5" name="円/楕円 214"/>
          <p:cNvSpPr/>
          <p:nvPr/>
        </p:nvSpPr>
        <p:spPr>
          <a:xfrm>
            <a:off x="1259632" y="382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6" name="円/楕円 215"/>
          <p:cNvSpPr/>
          <p:nvPr/>
        </p:nvSpPr>
        <p:spPr>
          <a:xfrm>
            <a:off x="1439672" y="382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7" name="円/楕円 216"/>
          <p:cNvSpPr/>
          <p:nvPr/>
        </p:nvSpPr>
        <p:spPr>
          <a:xfrm>
            <a:off x="1619692" y="382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8" name="円/楕円 217"/>
          <p:cNvSpPr/>
          <p:nvPr/>
        </p:nvSpPr>
        <p:spPr>
          <a:xfrm>
            <a:off x="1799692" y="400510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9" name="円/楕円 218"/>
          <p:cNvSpPr/>
          <p:nvPr/>
        </p:nvSpPr>
        <p:spPr>
          <a:xfrm>
            <a:off x="1979712" y="400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0" name="円/楕円 219"/>
          <p:cNvSpPr/>
          <p:nvPr/>
        </p:nvSpPr>
        <p:spPr>
          <a:xfrm>
            <a:off x="2159752" y="400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1" name="円/楕円 220"/>
          <p:cNvSpPr/>
          <p:nvPr/>
        </p:nvSpPr>
        <p:spPr>
          <a:xfrm>
            <a:off x="2339752" y="400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2" name="円/楕円 221"/>
          <p:cNvSpPr/>
          <p:nvPr/>
        </p:nvSpPr>
        <p:spPr>
          <a:xfrm>
            <a:off x="2519772" y="400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3" name="円/楕円 222"/>
          <p:cNvSpPr/>
          <p:nvPr/>
        </p:nvSpPr>
        <p:spPr>
          <a:xfrm>
            <a:off x="1259632" y="400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4" name="円/楕円 223"/>
          <p:cNvSpPr/>
          <p:nvPr/>
        </p:nvSpPr>
        <p:spPr>
          <a:xfrm>
            <a:off x="1439672" y="400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5" name="円/楕円 224"/>
          <p:cNvSpPr/>
          <p:nvPr/>
        </p:nvSpPr>
        <p:spPr>
          <a:xfrm>
            <a:off x="1619692" y="400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6" name="円/楕円 225"/>
          <p:cNvSpPr/>
          <p:nvPr/>
        </p:nvSpPr>
        <p:spPr>
          <a:xfrm>
            <a:off x="1799692" y="418510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7" name="円/楕円 226"/>
          <p:cNvSpPr/>
          <p:nvPr/>
        </p:nvSpPr>
        <p:spPr>
          <a:xfrm>
            <a:off x="1979712" y="418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8" name="円/楕円 227"/>
          <p:cNvSpPr/>
          <p:nvPr/>
        </p:nvSpPr>
        <p:spPr>
          <a:xfrm>
            <a:off x="2159752" y="418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9" name="円/楕円 228"/>
          <p:cNvSpPr/>
          <p:nvPr/>
        </p:nvSpPr>
        <p:spPr>
          <a:xfrm>
            <a:off x="2339752" y="418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0" name="円/楕円 229"/>
          <p:cNvSpPr/>
          <p:nvPr/>
        </p:nvSpPr>
        <p:spPr>
          <a:xfrm>
            <a:off x="2519772" y="418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1" name="円/楕円 230"/>
          <p:cNvSpPr/>
          <p:nvPr/>
        </p:nvSpPr>
        <p:spPr>
          <a:xfrm>
            <a:off x="1259632" y="418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2" name="円/楕円 231"/>
          <p:cNvSpPr/>
          <p:nvPr/>
        </p:nvSpPr>
        <p:spPr>
          <a:xfrm>
            <a:off x="1439672" y="418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3" name="円/楕円 232"/>
          <p:cNvSpPr/>
          <p:nvPr/>
        </p:nvSpPr>
        <p:spPr>
          <a:xfrm>
            <a:off x="1619692" y="418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4" name="円/楕円 233"/>
          <p:cNvSpPr/>
          <p:nvPr/>
        </p:nvSpPr>
        <p:spPr>
          <a:xfrm>
            <a:off x="1799692" y="436514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5" name="円/楕円 234"/>
          <p:cNvSpPr/>
          <p:nvPr/>
        </p:nvSpPr>
        <p:spPr>
          <a:xfrm>
            <a:off x="1979712" y="436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6" name="円/楕円 235"/>
          <p:cNvSpPr/>
          <p:nvPr/>
        </p:nvSpPr>
        <p:spPr>
          <a:xfrm>
            <a:off x="2159752" y="436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7" name="円/楕円 236"/>
          <p:cNvSpPr/>
          <p:nvPr/>
        </p:nvSpPr>
        <p:spPr>
          <a:xfrm>
            <a:off x="2339752" y="436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8" name="円/楕円 237"/>
          <p:cNvSpPr/>
          <p:nvPr/>
        </p:nvSpPr>
        <p:spPr>
          <a:xfrm>
            <a:off x="2519772" y="436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9" name="円/楕円 238"/>
          <p:cNvSpPr/>
          <p:nvPr/>
        </p:nvSpPr>
        <p:spPr>
          <a:xfrm>
            <a:off x="1259632" y="436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0" name="円/楕円 239"/>
          <p:cNvSpPr/>
          <p:nvPr/>
        </p:nvSpPr>
        <p:spPr>
          <a:xfrm>
            <a:off x="1439672" y="436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1" name="円/楕円 240"/>
          <p:cNvSpPr/>
          <p:nvPr/>
        </p:nvSpPr>
        <p:spPr>
          <a:xfrm>
            <a:off x="1619692" y="436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2" name="円/楕円 241"/>
          <p:cNvSpPr/>
          <p:nvPr/>
        </p:nvSpPr>
        <p:spPr>
          <a:xfrm>
            <a:off x="1799692" y="454514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3" name="円/楕円 242"/>
          <p:cNvSpPr/>
          <p:nvPr/>
        </p:nvSpPr>
        <p:spPr>
          <a:xfrm>
            <a:off x="1979712" y="454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4" name="円/楕円 243"/>
          <p:cNvSpPr/>
          <p:nvPr/>
        </p:nvSpPr>
        <p:spPr>
          <a:xfrm>
            <a:off x="2159752" y="454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5" name="円/楕円 244"/>
          <p:cNvSpPr/>
          <p:nvPr/>
        </p:nvSpPr>
        <p:spPr>
          <a:xfrm>
            <a:off x="2339752" y="454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6" name="円/楕円 245"/>
          <p:cNvSpPr/>
          <p:nvPr/>
        </p:nvSpPr>
        <p:spPr>
          <a:xfrm>
            <a:off x="2519772" y="454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7" name="円/楕円 246"/>
          <p:cNvSpPr/>
          <p:nvPr/>
        </p:nvSpPr>
        <p:spPr>
          <a:xfrm>
            <a:off x="1259632" y="454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8" name="円/楕円 247"/>
          <p:cNvSpPr/>
          <p:nvPr/>
        </p:nvSpPr>
        <p:spPr>
          <a:xfrm>
            <a:off x="1439672" y="454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9" name="円/楕円 248"/>
          <p:cNvSpPr/>
          <p:nvPr/>
        </p:nvSpPr>
        <p:spPr>
          <a:xfrm>
            <a:off x="1619692" y="454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0" name="円/楕円 249"/>
          <p:cNvSpPr/>
          <p:nvPr/>
        </p:nvSpPr>
        <p:spPr>
          <a:xfrm>
            <a:off x="1799692" y="472518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1" name="円/楕円 250"/>
          <p:cNvSpPr/>
          <p:nvPr/>
        </p:nvSpPr>
        <p:spPr>
          <a:xfrm>
            <a:off x="1979712" y="472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2" name="円/楕円 251"/>
          <p:cNvSpPr/>
          <p:nvPr/>
        </p:nvSpPr>
        <p:spPr>
          <a:xfrm>
            <a:off x="2159752" y="472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3" name="円/楕円 252"/>
          <p:cNvSpPr/>
          <p:nvPr/>
        </p:nvSpPr>
        <p:spPr>
          <a:xfrm>
            <a:off x="2339752" y="472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4" name="円/楕円 253"/>
          <p:cNvSpPr/>
          <p:nvPr/>
        </p:nvSpPr>
        <p:spPr>
          <a:xfrm>
            <a:off x="2519772" y="472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5" name="円/楕円 254"/>
          <p:cNvSpPr/>
          <p:nvPr/>
        </p:nvSpPr>
        <p:spPr>
          <a:xfrm>
            <a:off x="1259632" y="472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6" name="円/楕円 255"/>
          <p:cNvSpPr/>
          <p:nvPr/>
        </p:nvSpPr>
        <p:spPr>
          <a:xfrm>
            <a:off x="1439672" y="472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7" name="円/楕円 256"/>
          <p:cNvSpPr/>
          <p:nvPr/>
        </p:nvSpPr>
        <p:spPr>
          <a:xfrm>
            <a:off x="1619692" y="472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8" name="円/楕円 257"/>
          <p:cNvSpPr/>
          <p:nvPr/>
        </p:nvSpPr>
        <p:spPr>
          <a:xfrm>
            <a:off x="1799692" y="490518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9" name="円/楕円 258"/>
          <p:cNvSpPr/>
          <p:nvPr/>
        </p:nvSpPr>
        <p:spPr>
          <a:xfrm>
            <a:off x="1979712" y="490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0" name="円/楕円 259"/>
          <p:cNvSpPr/>
          <p:nvPr/>
        </p:nvSpPr>
        <p:spPr>
          <a:xfrm>
            <a:off x="2159752" y="490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1" name="円/楕円 260"/>
          <p:cNvSpPr/>
          <p:nvPr/>
        </p:nvSpPr>
        <p:spPr>
          <a:xfrm>
            <a:off x="2339752" y="490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2" name="円/楕円 261"/>
          <p:cNvSpPr/>
          <p:nvPr/>
        </p:nvSpPr>
        <p:spPr>
          <a:xfrm>
            <a:off x="2519772" y="490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3" name="円/楕円 262"/>
          <p:cNvSpPr/>
          <p:nvPr/>
        </p:nvSpPr>
        <p:spPr>
          <a:xfrm>
            <a:off x="1259632" y="490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4" name="円/楕円 263"/>
          <p:cNvSpPr/>
          <p:nvPr/>
        </p:nvSpPr>
        <p:spPr>
          <a:xfrm>
            <a:off x="1439672" y="490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5" name="円/楕円 264"/>
          <p:cNvSpPr/>
          <p:nvPr/>
        </p:nvSpPr>
        <p:spPr>
          <a:xfrm>
            <a:off x="1619692" y="490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6" name="円/楕円 265"/>
          <p:cNvSpPr/>
          <p:nvPr/>
        </p:nvSpPr>
        <p:spPr>
          <a:xfrm>
            <a:off x="1799692" y="508522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7" name="円/楕円 266"/>
          <p:cNvSpPr/>
          <p:nvPr/>
        </p:nvSpPr>
        <p:spPr>
          <a:xfrm>
            <a:off x="1979712" y="508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8" name="円/楕円 267"/>
          <p:cNvSpPr/>
          <p:nvPr/>
        </p:nvSpPr>
        <p:spPr>
          <a:xfrm>
            <a:off x="2159752" y="508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9" name="円/楕円 268"/>
          <p:cNvSpPr/>
          <p:nvPr/>
        </p:nvSpPr>
        <p:spPr>
          <a:xfrm>
            <a:off x="2339752" y="508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0" name="円/楕円 269"/>
          <p:cNvSpPr/>
          <p:nvPr/>
        </p:nvSpPr>
        <p:spPr>
          <a:xfrm>
            <a:off x="2519772" y="508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1" name="円/楕円 270"/>
          <p:cNvSpPr/>
          <p:nvPr/>
        </p:nvSpPr>
        <p:spPr>
          <a:xfrm>
            <a:off x="1259632" y="508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2" name="円/楕円 271"/>
          <p:cNvSpPr/>
          <p:nvPr/>
        </p:nvSpPr>
        <p:spPr>
          <a:xfrm>
            <a:off x="1439672" y="508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3" name="円/楕円 272"/>
          <p:cNvSpPr/>
          <p:nvPr/>
        </p:nvSpPr>
        <p:spPr>
          <a:xfrm>
            <a:off x="1619692" y="508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4" name="円/楕円 273"/>
          <p:cNvSpPr/>
          <p:nvPr/>
        </p:nvSpPr>
        <p:spPr>
          <a:xfrm>
            <a:off x="1799692" y="526522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5" name="円/楕円 274"/>
          <p:cNvSpPr/>
          <p:nvPr/>
        </p:nvSpPr>
        <p:spPr>
          <a:xfrm>
            <a:off x="1979712" y="526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6" name="円/楕円 275"/>
          <p:cNvSpPr/>
          <p:nvPr/>
        </p:nvSpPr>
        <p:spPr>
          <a:xfrm>
            <a:off x="2159752" y="526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7" name="円/楕円 276"/>
          <p:cNvSpPr/>
          <p:nvPr/>
        </p:nvSpPr>
        <p:spPr>
          <a:xfrm>
            <a:off x="2339752" y="526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8" name="円/楕円 277"/>
          <p:cNvSpPr/>
          <p:nvPr/>
        </p:nvSpPr>
        <p:spPr>
          <a:xfrm>
            <a:off x="2519772" y="526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9" name="円/楕円 278"/>
          <p:cNvSpPr/>
          <p:nvPr/>
        </p:nvSpPr>
        <p:spPr>
          <a:xfrm>
            <a:off x="1259632" y="526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0" name="円/楕円 279"/>
          <p:cNvSpPr/>
          <p:nvPr/>
        </p:nvSpPr>
        <p:spPr>
          <a:xfrm>
            <a:off x="1439672" y="526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1" name="円/楕円 280"/>
          <p:cNvSpPr/>
          <p:nvPr/>
        </p:nvSpPr>
        <p:spPr>
          <a:xfrm>
            <a:off x="1619692" y="526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2" name="円/楕円 281"/>
          <p:cNvSpPr/>
          <p:nvPr/>
        </p:nvSpPr>
        <p:spPr>
          <a:xfrm>
            <a:off x="1799692" y="544526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3" name="円/楕円 282"/>
          <p:cNvSpPr/>
          <p:nvPr/>
        </p:nvSpPr>
        <p:spPr>
          <a:xfrm>
            <a:off x="1979712" y="54452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4" name="円/楕円 283"/>
          <p:cNvSpPr/>
          <p:nvPr/>
        </p:nvSpPr>
        <p:spPr>
          <a:xfrm>
            <a:off x="2159752" y="54452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5" name="円/楕円 284"/>
          <p:cNvSpPr/>
          <p:nvPr/>
        </p:nvSpPr>
        <p:spPr>
          <a:xfrm>
            <a:off x="2339752" y="54452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6" name="円/楕円 285"/>
          <p:cNvSpPr/>
          <p:nvPr/>
        </p:nvSpPr>
        <p:spPr>
          <a:xfrm>
            <a:off x="2519772" y="54452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7" name="円/楕円 286"/>
          <p:cNvSpPr/>
          <p:nvPr/>
        </p:nvSpPr>
        <p:spPr>
          <a:xfrm>
            <a:off x="1259632" y="54452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8" name="円/楕円 287"/>
          <p:cNvSpPr/>
          <p:nvPr/>
        </p:nvSpPr>
        <p:spPr>
          <a:xfrm>
            <a:off x="1439672" y="54452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9" name="円/楕円 288"/>
          <p:cNvSpPr/>
          <p:nvPr/>
        </p:nvSpPr>
        <p:spPr>
          <a:xfrm>
            <a:off x="1619692" y="54452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0" name="円/楕円 299"/>
          <p:cNvSpPr/>
          <p:nvPr/>
        </p:nvSpPr>
        <p:spPr>
          <a:xfrm>
            <a:off x="5040072" y="33210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1" name="円/楕円 300"/>
          <p:cNvSpPr/>
          <p:nvPr/>
        </p:nvSpPr>
        <p:spPr>
          <a:xfrm>
            <a:off x="5040072" y="314082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2" name="円/楕円 301"/>
          <p:cNvSpPr/>
          <p:nvPr/>
        </p:nvSpPr>
        <p:spPr>
          <a:xfrm>
            <a:off x="5040072" y="29608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3" name="円/楕円 302"/>
          <p:cNvSpPr/>
          <p:nvPr/>
        </p:nvSpPr>
        <p:spPr>
          <a:xfrm>
            <a:off x="5040072" y="40410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4" name="円/楕円 303"/>
          <p:cNvSpPr/>
          <p:nvPr/>
        </p:nvSpPr>
        <p:spPr>
          <a:xfrm>
            <a:off x="5040072" y="38609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5" name="円/楕円 304"/>
          <p:cNvSpPr/>
          <p:nvPr/>
        </p:nvSpPr>
        <p:spPr>
          <a:xfrm>
            <a:off x="5040072" y="36808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6" name="円/楕円 305"/>
          <p:cNvSpPr/>
          <p:nvPr/>
        </p:nvSpPr>
        <p:spPr>
          <a:xfrm>
            <a:off x="5039912" y="3513065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7" name="円/楕円 306"/>
          <p:cNvSpPr/>
          <p:nvPr/>
        </p:nvSpPr>
        <p:spPr>
          <a:xfrm>
            <a:off x="5219952" y="33208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8" name="円/楕円 307"/>
          <p:cNvSpPr/>
          <p:nvPr/>
        </p:nvSpPr>
        <p:spPr>
          <a:xfrm>
            <a:off x="5219952" y="31406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9" name="円/楕円 308"/>
          <p:cNvSpPr/>
          <p:nvPr/>
        </p:nvSpPr>
        <p:spPr>
          <a:xfrm>
            <a:off x="5219952" y="29606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0" name="円/楕円 309"/>
          <p:cNvSpPr/>
          <p:nvPr/>
        </p:nvSpPr>
        <p:spPr>
          <a:xfrm>
            <a:off x="5219952" y="404094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1" name="円/楕円 310"/>
          <p:cNvSpPr/>
          <p:nvPr/>
        </p:nvSpPr>
        <p:spPr>
          <a:xfrm>
            <a:off x="5219952" y="38607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2" name="円/楕円 311"/>
          <p:cNvSpPr/>
          <p:nvPr/>
        </p:nvSpPr>
        <p:spPr>
          <a:xfrm>
            <a:off x="5219952" y="368074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3" name="円/楕円 312"/>
          <p:cNvSpPr/>
          <p:nvPr/>
        </p:nvSpPr>
        <p:spPr>
          <a:xfrm>
            <a:off x="5219792" y="3512925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4" name="円/楕円 313"/>
          <p:cNvSpPr/>
          <p:nvPr/>
        </p:nvSpPr>
        <p:spPr>
          <a:xfrm>
            <a:off x="5400112" y="33210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5" name="円/楕円 314"/>
          <p:cNvSpPr/>
          <p:nvPr/>
        </p:nvSpPr>
        <p:spPr>
          <a:xfrm>
            <a:off x="5400112" y="314082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6" name="円/楕円 315"/>
          <p:cNvSpPr/>
          <p:nvPr/>
        </p:nvSpPr>
        <p:spPr>
          <a:xfrm>
            <a:off x="5400112" y="29608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7" name="円/楕円 316"/>
          <p:cNvSpPr/>
          <p:nvPr/>
        </p:nvSpPr>
        <p:spPr>
          <a:xfrm>
            <a:off x="5400112" y="40410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8" name="円/楕円 317"/>
          <p:cNvSpPr/>
          <p:nvPr/>
        </p:nvSpPr>
        <p:spPr>
          <a:xfrm>
            <a:off x="5400112" y="38609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9" name="円/楕円 318"/>
          <p:cNvSpPr/>
          <p:nvPr/>
        </p:nvSpPr>
        <p:spPr>
          <a:xfrm>
            <a:off x="5400112" y="36808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0" name="円/楕円 319"/>
          <p:cNvSpPr/>
          <p:nvPr/>
        </p:nvSpPr>
        <p:spPr>
          <a:xfrm>
            <a:off x="5399952" y="3513065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1" name="円/楕円 320"/>
          <p:cNvSpPr/>
          <p:nvPr/>
        </p:nvSpPr>
        <p:spPr>
          <a:xfrm>
            <a:off x="5579992" y="33208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2" name="円/楕円 321"/>
          <p:cNvSpPr/>
          <p:nvPr/>
        </p:nvSpPr>
        <p:spPr>
          <a:xfrm>
            <a:off x="5579992" y="31406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3" name="円/楕円 322"/>
          <p:cNvSpPr/>
          <p:nvPr/>
        </p:nvSpPr>
        <p:spPr>
          <a:xfrm>
            <a:off x="5579992" y="29606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4" name="円/楕円 323"/>
          <p:cNvSpPr/>
          <p:nvPr/>
        </p:nvSpPr>
        <p:spPr>
          <a:xfrm>
            <a:off x="5579992" y="404094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5" name="円/楕円 324"/>
          <p:cNvSpPr/>
          <p:nvPr/>
        </p:nvSpPr>
        <p:spPr>
          <a:xfrm>
            <a:off x="5579992" y="38607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6" name="円/楕円 325"/>
          <p:cNvSpPr/>
          <p:nvPr/>
        </p:nvSpPr>
        <p:spPr>
          <a:xfrm>
            <a:off x="5579992" y="368074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7" name="円/楕円 326"/>
          <p:cNvSpPr/>
          <p:nvPr/>
        </p:nvSpPr>
        <p:spPr>
          <a:xfrm>
            <a:off x="5579832" y="3512925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8" name="円/楕円 327"/>
          <p:cNvSpPr/>
          <p:nvPr/>
        </p:nvSpPr>
        <p:spPr>
          <a:xfrm>
            <a:off x="5760152" y="33210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9" name="円/楕円 328"/>
          <p:cNvSpPr/>
          <p:nvPr/>
        </p:nvSpPr>
        <p:spPr>
          <a:xfrm>
            <a:off x="5760152" y="314082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0" name="円/楕円 329"/>
          <p:cNvSpPr/>
          <p:nvPr/>
        </p:nvSpPr>
        <p:spPr>
          <a:xfrm>
            <a:off x="5760152" y="29608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1" name="円/楕円 330"/>
          <p:cNvSpPr/>
          <p:nvPr/>
        </p:nvSpPr>
        <p:spPr>
          <a:xfrm>
            <a:off x="5760152" y="40410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2" name="円/楕円 331"/>
          <p:cNvSpPr/>
          <p:nvPr/>
        </p:nvSpPr>
        <p:spPr>
          <a:xfrm>
            <a:off x="5760152" y="38609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3" name="円/楕円 332"/>
          <p:cNvSpPr/>
          <p:nvPr/>
        </p:nvSpPr>
        <p:spPr>
          <a:xfrm>
            <a:off x="5760152" y="36808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4" name="円/楕円 333"/>
          <p:cNvSpPr/>
          <p:nvPr/>
        </p:nvSpPr>
        <p:spPr>
          <a:xfrm>
            <a:off x="5759992" y="3513065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5" name="円/楕円 334"/>
          <p:cNvSpPr/>
          <p:nvPr/>
        </p:nvSpPr>
        <p:spPr>
          <a:xfrm>
            <a:off x="5940032" y="33208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6" name="円/楕円 335"/>
          <p:cNvSpPr/>
          <p:nvPr/>
        </p:nvSpPr>
        <p:spPr>
          <a:xfrm>
            <a:off x="5940032" y="31406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7" name="円/楕円 336"/>
          <p:cNvSpPr/>
          <p:nvPr/>
        </p:nvSpPr>
        <p:spPr>
          <a:xfrm>
            <a:off x="5940032" y="29606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8" name="円/楕円 337"/>
          <p:cNvSpPr/>
          <p:nvPr/>
        </p:nvSpPr>
        <p:spPr>
          <a:xfrm>
            <a:off x="5940032" y="404094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9" name="円/楕円 338"/>
          <p:cNvSpPr/>
          <p:nvPr/>
        </p:nvSpPr>
        <p:spPr>
          <a:xfrm>
            <a:off x="5940032" y="38607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0" name="円/楕円 339"/>
          <p:cNvSpPr/>
          <p:nvPr/>
        </p:nvSpPr>
        <p:spPr>
          <a:xfrm>
            <a:off x="5940032" y="368074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1" name="円/楕円 340"/>
          <p:cNvSpPr/>
          <p:nvPr/>
        </p:nvSpPr>
        <p:spPr>
          <a:xfrm>
            <a:off x="5939872" y="3512925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2" name="円/楕円 341"/>
          <p:cNvSpPr/>
          <p:nvPr/>
        </p:nvSpPr>
        <p:spPr>
          <a:xfrm>
            <a:off x="6120192" y="33210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3" name="円/楕円 342"/>
          <p:cNvSpPr/>
          <p:nvPr/>
        </p:nvSpPr>
        <p:spPr>
          <a:xfrm>
            <a:off x="6120192" y="314082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4" name="円/楕円 343"/>
          <p:cNvSpPr/>
          <p:nvPr/>
        </p:nvSpPr>
        <p:spPr>
          <a:xfrm>
            <a:off x="6120192" y="29608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5" name="円/楕円 344"/>
          <p:cNvSpPr/>
          <p:nvPr/>
        </p:nvSpPr>
        <p:spPr>
          <a:xfrm>
            <a:off x="6120192" y="40410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6" name="円/楕円 345"/>
          <p:cNvSpPr/>
          <p:nvPr/>
        </p:nvSpPr>
        <p:spPr>
          <a:xfrm>
            <a:off x="6120192" y="38609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7" name="円/楕円 346"/>
          <p:cNvSpPr/>
          <p:nvPr/>
        </p:nvSpPr>
        <p:spPr>
          <a:xfrm>
            <a:off x="6120192" y="36808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8" name="円/楕円 347"/>
          <p:cNvSpPr/>
          <p:nvPr/>
        </p:nvSpPr>
        <p:spPr>
          <a:xfrm>
            <a:off x="6120032" y="3513065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6" name="右中かっこ 355"/>
          <p:cNvSpPr/>
          <p:nvPr/>
        </p:nvSpPr>
        <p:spPr>
          <a:xfrm rot="16200000">
            <a:off x="5472100" y="2024845"/>
            <a:ext cx="216024" cy="144016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7" name="右中かっこ 356"/>
          <p:cNvSpPr/>
          <p:nvPr/>
        </p:nvSpPr>
        <p:spPr>
          <a:xfrm rot="10800000">
            <a:off x="971600" y="2924944"/>
            <a:ext cx="216024" cy="27363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8" name="円/楕円 357"/>
          <p:cNvSpPr/>
          <p:nvPr/>
        </p:nvSpPr>
        <p:spPr>
          <a:xfrm>
            <a:off x="2699792" y="3501008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9" name="円/楕円 358"/>
          <p:cNvSpPr/>
          <p:nvPr/>
        </p:nvSpPr>
        <p:spPr>
          <a:xfrm>
            <a:off x="2879832" y="3501008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0" name="円/楕円 359"/>
          <p:cNvSpPr/>
          <p:nvPr/>
        </p:nvSpPr>
        <p:spPr>
          <a:xfrm>
            <a:off x="3059832" y="3501008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1" name="円/楕円 360"/>
          <p:cNvSpPr/>
          <p:nvPr/>
        </p:nvSpPr>
        <p:spPr>
          <a:xfrm>
            <a:off x="4860032" y="3501008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2" name="円/楕円 361"/>
          <p:cNvSpPr/>
          <p:nvPr/>
        </p:nvSpPr>
        <p:spPr>
          <a:xfrm>
            <a:off x="4860032" y="3681048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3" name="円/楕円 362"/>
          <p:cNvSpPr/>
          <p:nvPr/>
        </p:nvSpPr>
        <p:spPr>
          <a:xfrm>
            <a:off x="4860032" y="3861048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4" name="円/楕円 363"/>
          <p:cNvSpPr/>
          <p:nvPr/>
        </p:nvSpPr>
        <p:spPr>
          <a:xfrm>
            <a:off x="4860032" y="4041088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5" name="円/楕円 364"/>
          <p:cNvSpPr/>
          <p:nvPr/>
        </p:nvSpPr>
        <p:spPr>
          <a:xfrm>
            <a:off x="4860032" y="4233145"/>
            <a:ext cx="180000" cy="180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6" name="円/楕円 365"/>
          <p:cNvSpPr/>
          <p:nvPr/>
        </p:nvSpPr>
        <p:spPr>
          <a:xfrm>
            <a:off x="4860032" y="4221088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7" name="円/楕円 366"/>
          <p:cNvSpPr/>
          <p:nvPr/>
        </p:nvSpPr>
        <p:spPr>
          <a:xfrm>
            <a:off x="4860032" y="4401128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8" name="円/楕円 367"/>
          <p:cNvSpPr/>
          <p:nvPr/>
        </p:nvSpPr>
        <p:spPr>
          <a:xfrm>
            <a:off x="4860032" y="4581128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9" name="円/楕円 368"/>
          <p:cNvSpPr/>
          <p:nvPr/>
        </p:nvSpPr>
        <p:spPr>
          <a:xfrm>
            <a:off x="4860032" y="4761168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70" name="直線矢印コネクタ 369"/>
          <p:cNvCxnSpPr/>
          <p:nvPr/>
        </p:nvCxnSpPr>
        <p:spPr>
          <a:xfrm>
            <a:off x="4788024" y="3501008"/>
            <a:ext cx="0" cy="144016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2" name="テキスト ボックス 371"/>
          <p:cNvSpPr txBox="1"/>
          <p:nvPr/>
        </p:nvSpPr>
        <p:spPr>
          <a:xfrm>
            <a:off x="4536344" y="4077072"/>
            <a:ext cx="32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99"/>
                </a:solidFill>
              </a:rPr>
              <a:t>h</a:t>
            </a:r>
            <a:endParaRPr kumimoji="1" lang="ja-JP" altLang="en-US" dirty="0">
              <a:solidFill>
                <a:srgbClr val="000099"/>
              </a:solidFill>
            </a:endParaRPr>
          </a:p>
        </p:txBody>
      </p:sp>
      <p:sp>
        <p:nvSpPr>
          <p:cNvPr id="373" name="テキスト ボックス 372"/>
          <p:cNvSpPr txBox="1"/>
          <p:nvPr/>
        </p:nvSpPr>
        <p:spPr>
          <a:xfrm>
            <a:off x="7668344" y="3068960"/>
            <a:ext cx="32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99"/>
                </a:solidFill>
              </a:rPr>
              <a:t>w</a:t>
            </a:r>
            <a:endParaRPr kumimoji="1" lang="ja-JP" altLang="en-US" dirty="0">
              <a:solidFill>
                <a:srgbClr val="000099"/>
              </a:solidFill>
            </a:endParaRPr>
          </a:p>
        </p:txBody>
      </p:sp>
      <p:cxnSp>
        <p:nvCxnSpPr>
          <p:cNvPr id="374" name="直線矢印コネクタ 373"/>
          <p:cNvCxnSpPr/>
          <p:nvPr/>
        </p:nvCxnSpPr>
        <p:spPr>
          <a:xfrm>
            <a:off x="7236296" y="3429000"/>
            <a:ext cx="1440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0" name="テキスト ボックス 289"/>
          <p:cNvSpPr txBox="1"/>
          <p:nvPr/>
        </p:nvSpPr>
        <p:spPr>
          <a:xfrm>
            <a:off x="8568952" y="6093296"/>
            <a:ext cx="683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x2</a:t>
            </a:r>
            <a:endParaRPr kumimoji="1" lang="ja-JP" altLang="en-US" sz="2400" dirty="0"/>
          </a:p>
        </p:txBody>
      </p:sp>
      <p:sp>
        <p:nvSpPr>
          <p:cNvPr id="291" name="テキスト ボックス 290"/>
          <p:cNvSpPr txBox="1"/>
          <p:nvPr/>
        </p:nvSpPr>
        <p:spPr>
          <a:xfrm>
            <a:off x="7740352" y="5661248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Bi-</a:t>
            </a:r>
            <a:r>
              <a:rPr lang="en-US" altLang="ja-JP" sz="2400" dirty="0" err="1" smtClean="0"/>
              <a:t>pred</a:t>
            </a:r>
            <a:endParaRPr lang="en-US" altLang="ja-JP" sz="2400" dirty="0" smtClean="0"/>
          </a:p>
        </p:txBody>
      </p:sp>
      <p:sp>
        <p:nvSpPr>
          <p:cNvPr id="292" name="大かっこ 291"/>
          <p:cNvSpPr/>
          <p:nvPr/>
        </p:nvSpPr>
        <p:spPr>
          <a:xfrm>
            <a:off x="683568" y="5661248"/>
            <a:ext cx="6840760" cy="1196752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1799552" y="3488671"/>
            <a:ext cx="1440000" cy="14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259792" y="2948751"/>
            <a:ext cx="2700000" cy="270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0" y="764704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/>
              <a:t>(((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w</a:t>
            </a:r>
            <a:r>
              <a:rPr lang="en-US" altLang="ja-JP" sz="2000" dirty="0" smtClean="0"/>
              <a:t>*(</a:t>
            </a:r>
            <a:r>
              <a:rPr lang="en-US" altLang="ja-JP" sz="2000" b="1" dirty="0" smtClean="0">
                <a:solidFill>
                  <a:srgbClr val="008000"/>
                </a:solidFill>
              </a:rPr>
              <a:t>tap-1</a:t>
            </a:r>
            <a:r>
              <a:rPr lang="en-US" altLang="ja-JP" sz="2000" dirty="0" smtClean="0"/>
              <a:t>)*(</a:t>
            </a:r>
            <a:r>
              <a:rPr lang="en-US" altLang="ja-JP" sz="2000" b="1" dirty="0" smtClean="0">
                <a:solidFill>
                  <a:srgbClr val="000099"/>
                </a:solidFill>
              </a:rPr>
              <a:t>h+tap-1</a:t>
            </a:r>
            <a:r>
              <a:rPr lang="en-US" altLang="ja-JP" sz="2000" dirty="0" smtClean="0"/>
              <a:t>)+w*(tap-1)*h)*bi + (</a:t>
            </a:r>
            <a:r>
              <a:rPr lang="en-US" altLang="ja-JP" sz="2000" dirty="0" err="1" smtClean="0"/>
              <a:t>cw</a:t>
            </a:r>
            <a:r>
              <a:rPr lang="en-US" altLang="ja-JP" sz="2000" dirty="0" smtClean="0"/>
              <a:t>*(ctap-1)*(ch+ctap-1)+</a:t>
            </a:r>
            <a:r>
              <a:rPr lang="en-US" altLang="ja-JP" sz="2000" dirty="0" err="1" smtClean="0"/>
              <a:t>cw</a:t>
            </a:r>
            <a:r>
              <a:rPr lang="en-US" altLang="ja-JP" sz="2000" dirty="0" smtClean="0"/>
              <a:t>*(ctap-1)*</a:t>
            </a:r>
            <a:r>
              <a:rPr lang="en-US" altLang="ja-JP" sz="2000" dirty="0" err="1" smtClean="0"/>
              <a:t>ch</a:t>
            </a:r>
            <a:r>
              <a:rPr lang="en-US" altLang="ja-JP" sz="2000" dirty="0" smtClean="0"/>
              <a:t>)*2*</a:t>
            </a:r>
            <a:r>
              <a:rPr lang="en-US" altLang="ja-JP" sz="2000" dirty="0" err="1" smtClean="0"/>
              <a:t>cbi</a:t>
            </a:r>
            <a:r>
              <a:rPr lang="en-US" altLang="ja-JP" sz="2000" dirty="0" smtClean="0"/>
              <a:t>) / (w*h)</a:t>
            </a:r>
            <a:endParaRPr lang="ja-JP" altLang="en-US" sz="20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51520" y="188640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Add</a:t>
            </a:r>
            <a:endParaRPr kumimoji="1" lang="ja-JP" altLang="en-US" sz="3200" dirty="0"/>
          </a:p>
        </p:txBody>
      </p:sp>
      <p:sp>
        <p:nvSpPr>
          <p:cNvPr id="36" name="正方形/長方形 35"/>
          <p:cNvSpPr/>
          <p:nvPr/>
        </p:nvSpPr>
        <p:spPr>
          <a:xfrm>
            <a:off x="4860192" y="2948751"/>
            <a:ext cx="1440000" cy="26642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7236296" y="3524815"/>
            <a:ext cx="1440000" cy="14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/楕円 40"/>
          <p:cNvSpPr/>
          <p:nvPr/>
        </p:nvSpPr>
        <p:spPr>
          <a:xfrm>
            <a:off x="1799852" y="3488831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/>
        </p:nvSpPr>
        <p:spPr>
          <a:xfrm>
            <a:off x="1979872" y="3488831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円/楕円 42"/>
          <p:cNvSpPr/>
          <p:nvPr/>
        </p:nvSpPr>
        <p:spPr>
          <a:xfrm>
            <a:off x="2159912" y="3488831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円/楕円 43"/>
          <p:cNvSpPr/>
          <p:nvPr/>
        </p:nvSpPr>
        <p:spPr>
          <a:xfrm>
            <a:off x="2339912" y="3488831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円/楕円 44"/>
          <p:cNvSpPr/>
          <p:nvPr/>
        </p:nvSpPr>
        <p:spPr>
          <a:xfrm>
            <a:off x="2519932" y="3488831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円/楕円 52"/>
          <p:cNvSpPr/>
          <p:nvPr/>
        </p:nvSpPr>
        <p:spPr>
          <a:xfrm>
            <a:off x="1259792" y="3488831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円/楕円 53"/>
          <p:cNvSpPr/>
          <p:nvPr/>
        </p:nvSpPr>
        <p:spPr>
          <a:xfrm>
            <a:off x="1439832" y="3488831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円/楕円 54"/>
          <p:cNvSpPr/>
          <p:nvPr/>
        </p:nvSpPr>
        <p:spPr>
          <a:xfrm>
            <a:off x="1619852" y="3488831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円/楕円 70"/>
          <p:cNvSpPr/>
          <p:nvPr/>
        </p:nvSpPr>
        <p:spPr>
          <a:xfrm>
            <a:off x="4860192" y="3321008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円/楕円 71"/>
          <p:cNvSpPr/>
          <p:nvPr/>
        </p:nvSpPr>
        <p:spPr>
          <a:xfrm>
            <a:off x="4860192" y="3140828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円/楕円 72"/>
          <p:cNvSpPr/>
          <p:nvPr/>
        </p:nvSpPr>
        <p:spPr>
          <a:xfrm>
            <a:off x="4860192" y="2960808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正方形/長方形 85"/>
          <p:cNvSpPr/>
          <p:nvPr/>
        </p:nvSpPr>
        <p:spPr>
          <a:xfrm>
            <a:off x="4860032" y="3524975"/>
            <a:ext cx="1440000" cy="14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右矢印 86"/>
          <p:cNvSpPr/>
          <p:nvPr/>
        </p:nvSpPr>
        <p:spPr>
          <a:xfrm>
            <a:off x="4067944" y="4028871"/>
            <a:ext cx="50405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右矢印 87"/>
          <p:cNvSpPr/>
          <p:nvPr/>
        </p:nvSpPr>
        <p:spPr>
          <a:xfrm>
            <a:off x="6588224" y="4028871"/>
            <a:ext cx="50405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899592" y="5685055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Horizontal filter</a:t>
            </a:r>
          </a:p>
          <a:p>
            <a:r>
              <a:rPr lang="en-US" altLang="ja-JP" sz="2400" b="1" dirty="0" smtClean="0">
                <a:solidFill>
                  <a:srgbClr val="FF0000"/>
                </a:solidFill>
              </a:rPr>
              <a:t>    w</a:t>
            </a:r>
            <a:r>
              <a:rPr lang="en-US" altLang="ja-JP" sz="2400" dirty="0" smtClean="0"/>
              <a:t> * (</a:t>
            </a:r>
            <a:r>
              <a:rPr lang="en-US" altLang="ja-JP" sz="2400" dirty="0" smtClean="0">
                <a:solidFill>
                  <a:srgbClr val="008000"/>
                </a:solidFill>
              </a:rPr>
              <a:t>tap-1)</a:t>
            </a:r>
            <a:r>
              <a:rPr lang="en-US" altLang="ja-JP" sz="2400" dirty="0" smtClean="0"/>
              <a:t> [/line]</a:t>
            </a:r>
          </a:p>
          <a:p>
            <a:r>
              <a:rPr lang="en-US" altLang="ja-JP" sz="2400" b="1" dirty="0" smtClean="0">
                <a:solidFill>
                  <a:srgbClr val="000099"/>
                </a:solidFill>
              </a:rPr>
              <a:t>    h+tap-1</a:t>
            </a:r>
            <a:r>
              <a:rPr lang="en-US" altLang="ja-JP" sz="2400" dirty="0" smtClean="0"/>
              <a:t> </a:t>
            </a:r>
            <a:r>
              <a:rPr lang="en-US" altLang="ja-JP" sz="2400" dirty="0" smtClean="0"/>
              <a:t>     [</a:t>
            </a:r>
            <a:r>
              <a:rPr lang="en-US" altLang="ja-JP" sz="2400" dirty="0" smtClean="0"/>
              <a:t>line]</a:t>
            </a: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4644008" y="5685055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Vertical filter</a:t>
            </a:r>
          </a:p>
          <a:p>
            <a:r>
              <a:rPr lang="en-US" altLang="ja-JP" sz="2400" dirty="0" smtClean="0"/>
              <a:t>    h * (tap-1) [/row]</a:t>
            </a:r>
          </a:p>
          <a:p>
            <a:r>
              <a:rPr lang="en-US" altLang="ja-JP" sz="2400" dirty="0" smtClean="0"/>
              <a:t>    w </a:t>
            </a:r>
            <a:r>
              <a:rPr lang="en-US" altLang="ja-JP" sz="2400" dirty="0" smtClean="0"/>
              <a:t>                [</a:t>
            </a:r>
            <a:r>
              <a:rPr lang="en-US" altLang="ja-JP" sz="2400" dirty="0" smtClean="0"/>
              <a:t>row]</a:t>
            </a: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0" y="400506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000099"/>
                </a:solidFill>
              </a:rPr>
              <a:t>h + tap -1</a:t>
            </a:r>
            <a:endParaRPr kumimoji="1" lang="ja-JP" altLang="en-US" b="1" dirty="0">
              <a:solidFill>
                <a:srgbClr val="000099"/>
              </a:solidFill>
            </a:endParaRPr>
          </a:p>
        </p:txBody>
      </p:sp>
      <p:cxnSp>
        <p:nvCxnSpPr>
          <p:cNvPr id="93" name="直線矢印コネクタ 92"/>
          <p:cNvCxnSpPr/>
          <p:nvPr/>
        </p:nvCxnSpPr>
        <p:spPr>
          <a:xfrm>
            <a:off x="1835696" y="2732727"/>
            <a:ext cx="1440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テキスト ボックス 93"/>
          <p:cNvSpPr txBox="1"/>
          <p:nvPr/>
        </p:nvSpPr>
        <p:spPr>
          <a:xfrm>
            <a:off x="5364088" y="24115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w</a:t>
            </a:r>
            <a:endParaRPr kumimoji="1" lang="ja-JP" altLang="en-US" dirty="0"/>
          </a:p>
        </p:txBody>
      </p:sp>
      <p:cxnSp>
        <p:nvCxnSpPr>
          <p:cNvPr id="95" name="直線矢印コネクタ 94"/>
          <p:cNvCxnSpPr/>
          <p:nvPr/>
        </p:nvCxnSpPr>
        <p:spPr>
          <a:xfrm>
            <a:off x="8820312" y="3524815"/>
            <a:ext cx="0" cy="144016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テキスト ボックス 96"/>
          <p:cNvSpPr txBox="1"/>
          <p:nvPr/>
        </p:nvSpPr>
        <p:spPr>
          <a:xfrm>
            <a:off x="8820312" y="4028871"/>
            <a:ext cx="32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99"/>
                </a:solidFill>
              </a:rPr>
              <a:t>h</a:t>
            </a:r>
            <a:endParaRPr kumimoji="1" lang="ja-JP" altLang="en-US" dirty="0">
              <a:solidFill>
                <a:srgbClr val="000099"/>
              </a:solidFill>
            </a:endParaRP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2411760" y="24115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w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76" name="Rectangle 3"/>
          <p:cNvSpPr>
            <a:spLocks noChangeArrowheads="1"/>
          </p:cNvSpPr>
          <p:nvPr/>
        </p:nvSpPr>
        <p:spPr bwMode="auto">
          <a:xfrm>
            <a:off x="54289" y="1440940"/>
            <a:ext cx="911820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1260475" algn="r"/>
                <a:tab pos="3079750" algn="ctr"/>
                <a:tab pos="6156325" algn="r"/>
              </a:tabLst>
            </a:pPr>
            <a:r>
              <a:rPr lang="en-GB" altLang="ko-KR" sz="3200" dirty="0" smtClean="0">
                <a:solidFill>
                  <a:srgbClr val="008000"/>
                </a:solidFill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(tap-1)</a:t>
            </a:r>
            <a:r>
              <a:rPr lang="en-GB" altLang="ko-KR" sz="3200" dirty="0" smtClean="0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[/ </a:t>
            </a:r>
            <a:r>
              <a:rPr lang="en-GB" altLang="ko-KR" sz="3200" dirty="0" err="1" smtClean="0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pic</a:t>
            </a:r>
            <a:r>
              <a:rPr lang="en-GB" altLang="ko-KR" sz="3200" dirty="0" smtClean="0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</a:t>
            </a:r>
            <a:endParaRPr kumimoji="1" lang="en-GB" altLang="ko-K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Malgun Gothic" pitchFamily="34" charset="-127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1260475" algn="r"/>
                <a:tab pos="3079750" algn="ctr"/>
                <a:tab pos="6156325" algn="r"/>
              </a:tabLst>
            </a:pP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h</a:t>
            </a:r>
            <a:r>
              <a:rPr kumimoji="1" lang="en-GB" altLang="ko-KR" sz="1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(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lang="en-GB" altLang="ko-KR" dirty="0" smtClean="0"/>
              <a:t>−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600" b="0" i="0" u="none" strike="noStrike" cap="none" normalizeH="0" baseline="-3000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0,−3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lang="en-GB" altLang="ko-KR" sz="2400" dirty="0" smtClean="0">
                <a:solidFill>
                  <a:srgbClr val="008000"/>
                </a:solidFill>
              </a:rPr>
              <a:t>+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lang="en-GB" altLang="ko-KR" dirty="0" smtClean="0"/>
              <a:t>4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600" b="0" i="0" u="none" strike="noStrike" cap="none" normalizeH="0" baseline="-3000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0,−2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lang="en-GB" altLang="ko-KR" sz="2400" dirty="0" smtClean="0">
                <a:solidFill>
                  <a:srgbClr val="008000"/>
                </a:solidFill>
              </a:rPr>
              <a:t>−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lang="en-GB" altLang="ko-KR" dirty="0" smtClean="0"/>
              <a:t>11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600" b="0" i="0" u="none" strike="noStrike" cap="none" normalizeH="0" baseline="-3000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0,−1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lang="en-GB" altLang="ko-KR" sz="2400" dirty="0" smtClean="0">
                <a:solidFill>
                  <a:srgbClr val="008000"/>
                </a:solidFill>
              </a:rPr>
              <a:t>+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lang="en-GB" altLang="ko-KR" dirty="0" smtClean="0"/>
              <a:t>40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600" b="0" i="0" u="none" strike="noStrike" cap="none" normalizeH="0" baseline="-3000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0,0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lang="en-GB" altLang="ko-KR" sz="2400" dirty="0" smtClean="0">
                <a:solidFill>
                  <a:srgbClr val="008000"/>
                </a:solidFill>
              </a:rPr>
              <a:t>+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	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lang="en-GB" altLang="ko-KR" dirty="0" smtClean="0"/>
              <a:t>40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600" b="0" i="0" u="none" strike="noStrike" cap="none" normalizeH="0" baseline="-3000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0,1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lang="en-GB" altLang="ko-KR" sz="2400" dirty="0" smtClean="0">
                <a:solidFill>
                  <a:srgbClr val="008000"/>
                </a:solidFill>
              </a:rPr>
              <a:t>−</a:t>
            </a:r>
            <a:r>
              <a:rPr lang="en-GB" altLang="ko-KR" dirty="0" smtClean="0"/>
              <a:t> 11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600" b="0" i="0" u="none" strike="noStrike" cap="none" normalizeH="0" baseline="-3000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0,2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lang="en-GB" altLang="ko-KR" sz="2400" dirty="0" smtClean="0">
                <a:solidFill>
                  <a:srgbClr val="008000"/>
                </a:solidFill>
              </a:rPr>
              <a:t>+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lang="en-GB" altLang="ko-KR" dirty="0" smtClean="0"/>
              <a:t>4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*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600" b="0" i="0" u="none" strike="noStrike" cap="none" normalizeH="0" baseline="-3000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0,3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lang="en-GB" altLang="ko-KR" sz="2400" dirty="0" smtClean="0">
                <a:solidFill>
                  <a:srgbClr val="008000"/>
                </a:solidFill>
              </a:rPr>
              <a:t>−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A</a:t>
            </a:r>
            <a:r>
              <a:rPr kumimoji="1" lang="en-GB" altLang="ko-KR" sz="1600" b="0" i="0" u="none" strike="noStrike" cap="none" normalizeH="0" baseline="-3000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0,4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)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&gt;&gt;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 </a:t>
            </a:r>
            <a:r>
              <a:rPr kumimoji="1" lang="en-GB" altLang="ko-KR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shift1</a:t>
            </a:r>
            <a:endParaRPr kumimoji="1" lang="en-GB" altLang="ja-JP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77" name="円/楕円 176"/>
          <p:cNvSpPr/>
          <p:nvPr/>
        </p:nvSpPr>
        <p:spPr>
          <a:xfrm>
            <a:off x="4860032" y="3513065"/>
            <a:ext cx="180000" cy="180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8" name="円/楕円 177"/>
          <p:cNvSpPr/>
          <p:nvPr/>
        </p:nvSpPr>
        <p:spPr>
          <a:xfrm>
            <a:off x="1799692" y="2960968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" name="円/楕円 178"/>
          <p:cNvSpPr/>
          <p:nvPr/>
        </p:nvSpPr>
        <p:spPr>
          <a:xfrm>
            <a:off x="1979712" y="296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0" name="円/楕円 179"/>
          <p:cNvSpPr/>
          <p:nvPr/>
        </p:nvSpPr>
        <p:spPr>
          <a:xfrm>
            <a:off x="2159752" y="296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1" name="円/楕円 180"/>
          <p:cNvSpPr/>
          <p:nvPr/>
        </p:nvSpPr>
        <p:spPr>
          <a:xfrm>
            <a:off x="2339752" y="296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2" name="円/楕円 181"/>
          <p:cNvSpPr/>
          <p:nvPr/>
        </p:nvSpPr>
        <p:spPr>
          <a:xfrm>
            <a:off x="2519772" y="296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3" name="円/楕円 182"/>
          <p:cNvSpPr/>
          <p:nvPr/>
        </p:nvSpPr>
        <p:spPr>
          <a:xfrm>
            <a:off x="1259632" y="296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4" name="円/楕円 183"/>
          <p:cNvSpPr/>
          <p:nvPr/>
        </p:nvSpPr>
        <p:spPr>
          <a:xfrm>
            <a:off x="1439672" y="296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5" name="円/楕円 184"/>
          <p:cNvSpPr/>
          <p:nvPr/>
        </p:nvSpPr>
        <p:spPr>
          <a:xfrm>
            <a:off x="1619692" y="296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6" name="円/楕円 185"/>
          <p:cNvSpPr/>
          <p:nvPr/>
        </p:nvSpPr>
        <p:spPr>
          <a:xfrm>
            <a:off x="1799692" y="3140968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7" name="円/楕円 186"/>
          <p:cNvSpPr/>
          <p:nvPr/>
        </p:nvSpPr>
        <p:spPr>
          <a:xfrm>
            <a:off x="1979712" y="314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8" name="円/楕円 187"/>
          <p:cNvSpPr/>
          <p:nvPr/>
        </p:nvSpPr>
        <p:spPr>
          <a:xfrm>
            <a:off x="2159752" y="314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9" name="円/楕円 188"/>
          <p:cNvSpPr/>
          <p:nvPr/>
        </p:nvSpPr>
        <p:spPr>
          <a:xfrm>
            <a:off x="2339752" y="314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円/楕円 189"/>
          <p:cNvSpPr/>
          <p:nvPr/>
        </p:nvSpPr>
        <p:spPr>
          <a:xfrm>
            <a:off x="2519772" y="314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1" name="円/楕円 190"/>
          <p:cNvSpPr/>
          <p:nvPr/>
        </p:nvSpPr>
        <p:spPr>
          <a:xfrm>
            <a:off x="1259632" y="314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2" name="円/楕円 191"/>
          <p:cNvSpPr/>
          <p:nvPr/>
        </p:nvSpPr>
        <p:spPr>
          <a:xfrm>
            <a:off x="1439672" y="314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3" name="円/楕円 192"/>
          <p:cNvSpPr/>
          <p:nvPr/>
        </p:nvSpPr>
        <p:spPr>
          <a:xfrm>
            <a:off x="1619692" y="31409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円/楕円 193"/>
          <p:cNvSpPr/>
          <p:nvPr/>
        </p:nvSpPr>
        <p:spPr>
          <a:xfrm>
            <a:off x="1799692" y="3321008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5" name="円/楕円 194"/>
          <p:cNvSpPr/>
          <p:nvPr/>
        </p:nvSpPr>
        <p:spPr>
          <a:xfrm>
            <a:off x="1979712" y="33210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6" name="円/楕円 195"/>
          <p:cNvSpPr/>
          <p:nvPr/>
        </p:nvSpPr>
        <p:spPr>
          <a:xfrm>
            <a:off x="2159752" y="33210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円/楕円 196"/>
          <p:cNvSpPr/>
          <p:nvPr/>
        </p:nvSpPr>
        <p:spPr>
          <a:xfrm>
            <a:off x="2339752" y="33210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円/楕円 197"/>
          <p:cNvSpPr/>
          <p:nvPr/>
        </p:nvSpPr>
        <p:spPr>
          <a:xfrm>
            <a:off x="2519772" y="33210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9" name="円/楕円 198"/>
          <p:cNvSpPr/>
          <p:nvPr/>
        </p:nvSpPr>
        <p:spPr>
          <a:xfrm>
            <a:off x="1259632" y="33210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円/楕円 199"/>
          <p:cNvSpPr/>
          <p:nvPr/>
        </p:nvSpPr>
        <p:spPr>
          <a:xfrm>
            <a:off x="1439672" y="33210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1" name="円/楕円 200"/>
          <p:cNvSpPr/>
          <p:nvPr/>
        </p:nvSpPr>
        <p:spPr>
          <a:xfrm>
            <a:off x="1619692" y="33210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2" name="円/楕円 201"/>
          <p:cNvSpPr/>
          <p:nvPr/>
        </p:nvSpPr>
        <p:spPr>
          <a:xfrm>
            <a:off x="1799692" y="364502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3" name="円/楕円 202"/>
          <p:cNvSpPr/>
          <p:nvPr/>
        </p:nvSpPr>
        <p:spPr>
          <a:xfrm>
            <a:off x="1979712" y="364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4" name="円/楕円 203"/>
          <p:cNvSpPr/>
          <p:nvPr/>
        </p:nvSpPr>
        <p:spPr>
          <a:xfrm>
            <a:off x="2159752" y="364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円/楕円 204"/>
          <p:cNvSpPr/>
          <p:nvPr/>
        </p:nvSpPr>
        <p:spPr>
          <a:xfrm>
            <a:off x="2339752" y="364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6" name="円/楕円 205"/>
          <p:cNvSpPr/>
          <p:nvPr/>
        </p:nvSpPr>
        <p:spPr>
          <a:xfrm>
            <a:off x="2519772" y="364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7" name="円/楕円 206"/>
          <p:cNvSpPr/>
          <p:nvPr/>
        </p:nvSpPr>
        <p:spPr>
          <a:xfrm>
            <a:off x="1259632" y="364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8" name="円/楕円 207"/>
          <p:cNvSpPr/>
          <p:nvPr/>
        </p:nvSpPr>
        <p:spPr>
          <a:xfrm>
            <a:off x="1439672" y="364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9" name="円/楕円 208"/>
          <p:cNvSpPr/>
          <p:nvPr/>
        </p:nvSpPr>
        <p:spPr>
          <a:xfrm>
            <a:off x="1619692" y="364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0" name="円/楕円 209"/>
          <p:cNvSpPr/>
          <p:nvPr/>
        </p:nvSpPr>
        <p:spPr>
          <a:xfrm>
            <a:off x="1799692" y="382502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1" name="円/楕円 210"/>
          <p:cNvSpPr/>
          <p:nvPr/>
        </p:nvSpPr>
        <p:spPr>
          <a:xfrm>
            <a:off x="1979712" y="382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2" name="円/楕円 211"/>
          <p:cNvSpPr/>
          <p:nvPr/>
        </p:nvSpPr>
        <p:spPr>
          <a:xfrm>
            <a:off x="2159752" y="382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3" name="円/楕円 212"/>
          <p:cNvSpPr/>
          <p:nvPr/>
        </p:nvSpPr>
        <p:spPr>
          <a:xfrm>
            <a:off x="2339752" y="382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4" name="円/楕円 213"/>
          <p:cNvSpPr/>
          <p:nvPr/>
        </p:nvSpPr>
        <p:spPr>
          <a:xfrm>
            <a:off x="2519772" y="382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5" name="円/楕円 214"/>
          <p:cNvSpPr/>
          <p:nvPr/>
        </p:nvSpPr>
        <p:spPr>
          <a:xfrm>
            <a:off x="1259632" y="382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6" name="円/楕円 215"/>
          <p:cNvSpPr/>
          <p:nvPr/>
        </p:nvSpPr>
        <p:spPr>
          <a:xfrm>
            <a:off x="1439672" y="382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7" name="円/楕円 216"/>
          <p:cNvSpPr/>
          <p:nvPr/>
        </p:nvSpPr>
        <p:spPr>
          <a:xfrm>
            <a:off x="1619692" y="38250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8" name="円/楕円 217"/>
          <p:cNvSpPr/>
          <p:nvPr/>
        </p:nvSpPr>
        <p:spPr>
          <a:xfrm>
            <a:off x="1799692" y="400510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9" name="円/楕円 218"/>
          <p:cNvSpPr/>
          <p:nvPr/>
        </p:nvSpPr>
        <p:spPr>
          <a:xfrm>
            <a:off x="1979712" y="400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0" name="円/楕円 219"/>
          <p:cNvSpPr/>
          <p:nvPr/>
        </p:nvSpPr>
        <p:spPr>
          <a:xfrm>
            <a:off x="2159752" y="400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1" name="円/楕円 220"/>
          <p:cNvSpPr/>
          <p:nvPr/>
        </p:nvSpPr>
        <p:spPr>
          <a:xfrm>
            <a:off x="2339752" y="400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2" name="円/楕円 221"/>
          <p:cNvSpPr/>
          <p:nvPr/>
        </p:nvSpPr>
        <p:spPr>
          <a:xfrm>
            <a:off x="2519772" y="400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3" name="円/楕円 222"/>
          <p:cNvSpPr/>
          <p:nvPr/>
        </p:nvSpPr>
        <p:spPr>
          <a:xfrm>
            <a:off x="1259632" y="400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4" name="円/楕円 223"/>
          <p:cNvSpPr/>
          <p:nvPr/>
        </p:nvSpPr>
        <p:spPr>
          <a:xfrm>
            <a:off x="1439672" y="400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5" name="円/楕円 224"/>
          <p:cNvSpPr/>
          <p:nvPr/>
        </p:nvSpPr>
        <p:spPr>
          <a:xfrm>
            <a:off x="1619692" y="400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6" name="円/楕円 225"/>
          <p:cNvSpPr/>
          <p:nvPr/>
        </p:nvSpPr>
        <p:spPr>
          <a:xfrm>
            <a:off x="1799692" y="418510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7" name="円/楕円 226"/>
          <p:cNvSpPr/>
          <p:nvPr/>
        </p:nvSpPr>
        <p:spPr>
          <a:xfrm>
            <a:off x="1979712" y="418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8" name="円/楕円 227"/>
          <p:cNvSpPr/>
          <p:nvPr/>
        </p:nvSpPr>
        <p:spPr>
          <a:xfrm>
            <a:off x="2159752" y="418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9" name="円/楕円 228"/>
          <p:cNvSpPr/>
          <p:nvPr/>
        </p:nvSpPr>
        <p:spPr>
          <a:xfrm>
            <a:off x="2339752" y="418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0" name="円/楕円 229"/>
          <p:cNvSpPr/>
          <p:nvPr/>
        </p:nvSpPr>
        <p:spPr>
          <a:xfrm>
            <a:off x="2519772" y="418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1" name="円/楕円 230"/>
          <p:cNvSpPr/>
          <p:nvPr/>
        </p:nvSpPr>
        <p:spPr>
          <a:xfrm>
            <a:off x="1259632" y="418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2" name="円/楕円 231"/>
          <p:cNvSpPr/>
          <p:nvPr/>
        </p:nvSpPr>
        <p:spPr>
          <a:xfrm>
            <a:off x="1439672" y="418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3" name="円/楕円 232"/>
          <p:cNvSpPr/>
          <p:nvPr/>
        </p:nvSpPr>
        <p:spPr>
          <a:xfrm>
            <a:off x="1619692" y="418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4" name="円/楕円 233"/>
          <p:cNvSpPr/>
          <p:nvPr/>
        </p:nvSpPr>
        <p:spPr>
          <a:xfrm>
            <a:off x="1799692" y="436514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5" name="円/楕円 234"/>
          <p:cNvSpPr/>
          <p:nvPr/>
        </p:nvSpPr>
        <p:spPr>
          <a:xfrm>
            <a:off x="1979712" y="436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6" name="円/楕円 235"/>
          <p:cNvSpPr/>
          <p:nvPr/>
        </p:nvSpPr>
        <p:spPr>
          <a:xfrm>
            <a:off x="2159752" y="436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7" name="円/楕円 236"/>
          <p:cNvSpPr/>
          <p:nvPr/>
        </p:nvSpPr>
        <p:spPr>
          <a:xfrm>
            <a:off x="2339752" y="436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8" name="円/楕円 237"/>
          <p:cNvSpPr/>
          <p:nvPr/>
        </p:nvSpPr>
        <p:spPr>
          <a:xfrm>
            <a:off x="2519772" y="436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9" name="円/楕円 238"/>
          <p:cNvSpPr/>
          <p:nvPr/>
        </p:nvSpPr>
        <p:spPr>
          <a:xfrm>
            <a:off x="1259632" y="436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0" name="円/楕円 239"/>
          <p:cNvSpPr/>
          <p:nvPr/>
        </p:nvSpPr>
        <p:spPr>
          <a:xfrm>
            <a:off x="1439672" y="436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1" name="円/楕円 240"/>
          <p:cNvSpPr/>
          <p:nvPr/>
        </p:nvSpPr>
        <p:spPr>
          <a:xfrm>
            <a:off x="1619692" y="436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2" name="円/楕円 241"/>
          <p:cNvSpPr/>
          <p:nvPr/>
        </p:nvSpPr>
        <p:spPr>
          <a:xfrm>
            <a:off x="1799692" y="454514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3" name="円/楕円 242"/>
          <p:cNvSpPr/>
          <p:nvPr/>
        </p:nvSpPr>
        <p:spPr>
          <a:xfrm>
            <a:off x="1979712" y="454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4" name="円/楕円 243"/>
          <p:cNvSpPr/>
          <p:nvPr/>
        </p:nvSpPr>
        <p:spPr>
          <a:xfrm>
            <a:off x="2159752" y="454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5" name="円/楕円 244"/>
          <p:cNvSpPr/>
          <p:nvPr/>
        </p:nvSpPr>
        <p:spPr>
          <a:xfrm>
            <a:off x="2339752" y="454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6" name="円/楕円 245"/>
          <p:cNvSpPr/>
          <p:nvPr/>
        </p:nvSpPr>
        <p:spPr>
          <a:xfrm>
            <a:off x="2519772" y="454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7" name="円/楕円 246"/>
          <p:cNvSpPr/>
          <p:nvPr/>
        </p:nvSpPr>
        <p:spPr>
          <a:xfrm>
            <a:off x="1259632" y="454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8" name="円/楕円 247"/>
          <p:cNvSpPr/>
          <p:nvPr/>
        </p:nvSpPr>
        <p:spPr>
          <a:xfrm>
            <a:off x="1439672" y="454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9" name="円/楕円 248"/>
          <p:cNvSpPr/>
          <p:nvPr/>
        </p:nvSpPr>
        <p:spPr>
          <a:xfrm>
            <a:off x="1619692" y="454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0" name="円/楕円 249"/>
          <p:cNvSpPr/>
          <p:nvPr/>
        </p:nvSpPr>
        <p:spPr>
          <a:xfrm>
            <a:off x="1799692" y="472518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1" name="円/楕円 250"/>
          <p:cNvSpPr/>
          <p:nvPr/>
        </p:nvSpPr>
        <p:spPr>
          <a:xfrm>
            <a:off x="1979712" y="472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2" name="円/楕円 251"/>
          <p:cNvSpPr/>
          <p:nvPr/>
        </p:nvSpPr>
        <p:spPr>
          <a:xfrm>
            <a:off x="2159752" y="472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3" name="円/楕円 252"/>
          <p:cNvSpPr/>
          <p:nvPr/>
        </p:nvSpPr>
        <p:spPr>
          <a:xfrm>
            <a:off x="2339752" y="472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4" name="円/楕円 253"/>
          <p:cNvSpPr/>
          <p:nvPr/>
        </p:nvSpPr>
        <p:spPr>
          <a:xfrm>
            <a:off x="2519772" y="472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5" name="円/楕円 254"/>
          <p:cNvSpPr/>
          <p:nvPr/>
        </p:nvSpPr>
        <p:spPr>
          <a:xfrm>
            <a:off x="1259632" y="472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6" name="円/楕円 255"/>
          <p:cNvSpPr/>
          <p:nvPr/>
        </p:nvSpPr>
        <p:spPr>
          <a:xfrm>
            <a:off x="1439672" y="472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7" name="円/楕円 256"/>
          <p:cNvSpPr/>
          <p:nvPr/>
        </p:nvSpPr>
        <p:spPr>
          <a:xfrm>
            <a:off x="1619692" y="472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8" name="円/楕円 257"/>
          <p:cNvSpPr/>
          <p:nvPr/>
        </p:nvSpPr>
        <p:spPr>
          <a:xfrm>
            <a:off x="1799692" y="490518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9" name="円/楕円 258"/>
          <p:cNvSpPr/>
          <p:nvPr/>
        </p:nvSpPr>
        <p:spPr>
          <a:xfrm>
            <a:off x="1979712" y="490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0" name="円/楕円 259"/>
          <p:cNvSpPr/>
          <p:nvPr/>
        </p:nvSpPr>
        <p:spPr>
          <a:xfrm>
            <a:off x="2159752" y="490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1" name="円/楕円 260"/>
          <p:cNvSpPr/>
          <p:nvPr/>
        </p:nvSpPr>
        <p:spPr>
          <a:xfrm>
            <a:off x="2339752" y="490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2" name="円/楕円 261"/>
          <p:cNvSpPr/>
          <p:nvPr/>
        </p:nvSpPr>
        <p:spPr>
          <a:xfrm>
            <a:off x="2519772" y="490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3" name="円/楕円 262"/>
          <p:cNvSpPr/>
          <p:nvPr/>
        </p:nvSpPr>
        <p:spPr>
          <a:xfrm>
            <a:off x="1259632" y="490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4" name="円/楕円 263"/>
          <p:cNvSpPr/>
          <p:nvPr/>
        </p:nvSpPr>
        <p:spPr>
          <a:xfrm>
            <a:off x="1439672" y="490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5" name="円/楕円 264"/>
          <p:cNvSpPr/>
          <p:nvPr/>
        </p:nvSpPr>
        <p:spPr>
          <a:xfrm>
            <a:off x="1619692" y="490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6" name="円/楕円 265"/>
          <p:cNvSpPr/>
          <p:nvPr/>
        </p:nvSpPr>
        <p:spPr>
          <a:xfrm>
            <a:off x="1799692" y="508522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7" name="円/楕円 266"/>
          <p:cNvSpPr/>
          <p:nvPr/>
        </p:nvSpPr>
        <p:spPr>
          <a:xfrm>
            <a:off x="1979712" y="508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8" name="円/楕円 267"/>
          <p:cNvSpPr/>
          <p:nvPr/>
        </p:nvSpPr>
        <p:spPr>
          <a:xfrm>
            <a:off x="2159752" y="508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9" name="円/楕円 268"/>
          <p:cNvSpPr/>
          <p:nvPr/>
        </p:nvSpPr>
        <p:spPr>
          <a:xfrm>
            <a:off x="2339752" y="508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0" name="円/楕円 269"/>
          <p:cNvSpPr/>
          <p:nvPr/>
        </p:nvSpPr>
        <p:spPr>
          <a:xfrm>
            <a:off x="2519772" y="508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1" name="円/楕円 270"/>
          <p:cNvSpPr/>
          <p:nvPr/>
        </p:nvSpPr>
        <p:spPr>
          <a:xfrm>
            <a:off x="1259632" y="508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2" name="円/楕円 271"/>
          <p:cNvSpPr/>
          <p:nvPr/>
        </p:nvSpPr>
        <p:spPr>
          <a:xfrm>
            <a:off x="1439672" y="508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3" name="円/楕円 272"/>
          <p:cNvSpPr/>
          <p:nvPr/>
        </p:nvSpPr>
        <p:spPr>
          <a:xfrm>
            <a:off x="1619692" y="508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4" name="円/楕円 273"/>
          <p:cNvSpPr/>
          <p:nvPr/>
        </p:nvSpPr>
        <p:spPr>
          <a:xfrm>
            <a:off x="1799692" y="526522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5" name="円/楕円 274"/>
          <p:cNvSpPr/>
          <p:nvPr/>
        </p:nvSpPr>
        <p:spPr>
          <a:xfrm>
            <a:off x="1979712" y="526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6" name="円/楕円 275"/>
          <p:cNvSpPr/>
          <p:nvPr/>
        </p:nvSpPr>
        <p:spPr>
          <a:xfrm>
            <a:off x="2159752" y="526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7" name="円/楕円 276"/>
          <p:cNvSpPr/>
          <p:nvPr/>
        </p:nvSpPr>
        <p:spPr>
          <a:xfrm>
            <a:off x="2339752" y="526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8" name="円/楕円 277"/>
          <p:cNvSpPr/>
          <p:nvPr/>
        </p:nvSpPr>
        <p:spPr>
          <a:xfrm>
            <a:off x="2519772" y="526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9" name="円/楕円 278"/>
          <p:cNvSpPr/>
          <p:nvPr/>
        </p:nvSpPr>
        <p:spPr>
          <a:xfrm>
            <a:off x="1259632" y="526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0" name="円/楕円 279"/>
          <p:cNvSpPr/>
          <p:nvPr/>
        </p:nvSpPr>
        <p:spPr>
          <a:xfrm>
            <a:off x="1439672" y="526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1" name="円/楕円 280"/>
          <p:cNvSpPr/>
          <p:nvPr/>
        </p:nvSpPr>
        <p:spPr>
          <a:xfrm>
            <a:off x="1619692" y="526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2" name="円/楕円 281"/>
          <p:cNvSpPr/>
          <p:nvPr/>
        </p:nvSpPr>
        <p:spPr>
          <a:xfrm>
            <a:off x="1799692" y="544526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3" name="円/楕円 282"/>
          <p:cNvSpPr/>
          <p:nvPr/>
        </p:nvSpPr>
        <p:spPr>
          <a:xfrm>
            <a:off x="1979712" y="54452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4" name="円/楕円 283"/>
          <p:cNvSpPr/>
          <p:nvPr/>
        </p:nvSpPr>
        <p:spPr>
          <a:xfrm>
            <a:off x="2159752" y="54452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5" name="円/楕円 284"/>
          <p:cNvSpPr/>
          <p:nvPr/>
        </p:nvSpPr>
        <p:spPr>
          <a:xfrm>
            <a:off x="2339752" y="54452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6" name="円/楕円 285"/>
          <p:cNvSpPr/>
          <p:nvPr/>
        </p:nvSpPr>
        <p:spPr>
          <a:xfrm>
            <a:off x="2519772" y="54452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7" name="円/楕円 286"/>
          <p:cNvSpPr/>
          <p:nvPr/>
        </p:nvSpPr>
        <p:spPr>
          <a:xfrm>
            <a:off x="1259632" y="54452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8" name="円/楕円 287"/>
          <p:cNvSpPr/>
          <p:nvPr/>
        </p:nvSpPr>
        <p:spPr>
          <a:xfrm>
            <a:off x="1439672" y="54452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9" name="円/楕円 288"/>
          <p:cNvSpPr/>
          <p:nvPr/>
        </p:nvSpPr>
        <p:spPr>
          <a:xfrm>
            <a:off x="1619692" y="54452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0" name="円/楕円 299"/>
          <p:cNvSpPr/>
          <p:nvPr/>
        </p:nvSpPr>
        <p:spPr>
          <a:xfrm>
            <a:off x="5040072" y="33210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1" name="円/楕円 300"/>
          <p:cNvSpPr/>
          <p:nvPr/>
        </p:nvSpPr>
        <p:spPr>
          <a:xfrm>
            <a:off x="5040072" y="314082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2" name="円/楕円 301"/>
          <p:cNvSpPr/>
          <p:nvPr/>
        </p:nvSpPr>
        <p:spPr>
          <a:xfrm>
            <a:off x="5040072" y="29608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3" name="円/楕円 302"/>
          <p:cNvSpPr/>
          <p:nvPr/>
        </p:nvSpPr>
        <p:spPr>
          <a:xfrm>
            <a:off x="5040072" y="40410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4" name="円/楕円 303"/>
          <p:cNvSpPr/>
          <p:nvPr/>
        </p:nvSpPr>
        <p:spPr>
          <a:xfrm>
            <a:off x="5040072" y="38609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5" name="円/楕円 304"/>
          <p:cNvSpPr/>
          <p:nvPr/>
        </p:nvSpPr>
        <p:spPr>
          <a:xfrm>
            <a:off x="5040072" y="36808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6" name="円/楕円 305"/>
          <p:cNvSpPr/>
          <p:nvPr/>
        </p:nvSpPr>
        <p:spPr>
          <a:xfrm>
            <a:off x="5039912" y="3513065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7" name="円/楕円 306"/>
          <p:cNvSpPr/>
          <p:nvPr/>
        </p:nvSpPr>
        <p:spPr>
          <a:xfrm>
            <a:off x="5219952" y="33208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8" name="円/楕円 307"/>
          <p:cNvSpPr/>
          <p:nvPr/>
        </p:nvSpPr>
        <p:spPr>
          <a:xfrm>
            <a:off x="5219952" y="31406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9" name="円/楕円 308"/>
          <p:cNvSpPr/>
          <p:nvPr/>
        </p:nvSpPr>
        <p:spPr>
          <a:xfrm>
            <a:off x="5219952" y="29606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0" name="円/楕円 309"/>
          <p:cNvSpPr/>
          <p:nvPr/>
        </p:nvSpPr>
        <p:spPr>
          <a:xfrm>
            <a:off x="5219952" y="404094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1" name="円/楕円 310"/>
          <p:cNvSpPr/>
          <p:nvPr/>
        </p:nvSpPr>
        <p:spPr>
          <a:xfrm>
            <a:off x="5219952" y="38607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2" name="円/楕円 311"/>
          <p:cNvSpPr/>
          <p:nvPr/>
        </p:nvSpPr>
        <p:spPr>
          <a:xfrm>
            <a:off x="5219952" y="368074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3" name="円/楕円 312"/>
          <p:cNvSpPr/>
          <p:nvPr/>
        </p:nvSpPr>
        <p:spPr>
          <a:xfrm>
            <a:off x="5219792" y="3512925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4" name="円/楕円 313"/>
          <p:cNvSpPr/>
          <p:nvPr/>
        </p:nvSpPr>
        <p:spPr>
          <a:xfrm>
            <a:off x="5400112" y="33210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5" name="円/楕円 314"/>
          <p:cNvSpPr/>
          <p:nvPr/>
        </p:nvSpPr>
        <p:spPr>
          <a:xfrm>
            <a:off x="5400112" y="314082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6" name="円/楕円 315"/>
          <p:cNvSpPr/>
          <p:nvPr/>
        </p:nvSpPr>
        <p:spPr>
          <a:xfrm>
            <a:off x="5400112" y="29608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7" name="円/楕円 316"/>
          <p:cNvSpPr/>
          <p:nvPr/>
        </p:nvSpPr>
        <p:spPr>
          <a:xfrm>
            <a:off x="5400112" y="40410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8" name="円/楕円 317"/>
          <p:cNvSpPr/>
          <p:nvPr/>
        </p:nvSpPr>
        <p:spPr>
          <a:xfrm>
            <a:off x="5400112" y="38609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9" name="円/楕円 318"/>
          <p:cNvSpPr/>
          <p:nvPr/>
        </p:nvSpPr>
        <p:spPr>
          <a:xfrm>
            <a:off x="5400112" y="36808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0" name="円/楕円 319"/>
          <p:cNvSpPr/>
          <p:nvPr/>
        </p:nvSpPr>
        <p:spPr>
          <a:xfrm>
            <a:off x="5399952" y="3513065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1" name="円/楕円 320"/>
          <p:cNvSpPr/>
          <p:nvPr/>
        </p:nvSpPr>
        <p:spPr>
          <a:xfrm>
            <a:off x="5579992" y="33208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2" name="円/楕円 321"/>
          <p:cNvSpPr/>
          <p:nvPr/>
        </p:nvSpPr>
        <p:spPr>
          <a:xfrm>
            <a:off x="5579992" y="31406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3" name="円/楕円 322"/>
          <p:cNvSpPr/>
          <p:nvPr/>
        </p:nvSpPr>
        <p:spPr>
          <a:xfrm>
            <a:off x="5579992" y="29606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4" name="円/楕円 323"/>
          <p:cNvSpPr/>
          <p:nvPr/>
        </p:nvSpPr>
        <p:spPr>
          <a:xfrm>
            <a:off x="5579992" y="404094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5" name="円/楕円 324"/>
          <p:cNvSpPr/>
          <p:nvPr/>
        </p:nvSpPr>
        <p:spPr>
          <a:xfrm>
            <a:off x="5579992" y="38607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6" name="円/楕円 325"/>
          <p:cNvSpPr/>
          <p:nvPr/>
        </p:nvSpPr>
        <p:spPr>
          <a:xfrm>
            <a:off x="5579992" y="368074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7" name="円/楕円 326"/>
          <p:cNvSpPr/>
          <p:nvPr/>
        </p:nvSpPr>
        <p:spPr>
          <a:xfrm>
            <a:off x="5579832" y="3512925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8" name="円/楕円 327"/>
          <p:cNvSpPr/>
          <p:nvPr/>
        </p:nvSpPr>
        <p:spPr>
          <a:xfrm>
            <a:off x="5760152" y="33210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9" name="円/楕円 328"/>
          <p:cNvSpPr/>
          <p:nvPr/>
        </p:nvSpPr>
        <p:spPr>
          <a:xfrm>
            <a:off x="5760152" y="314082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0" name="円/楕円 329"/>
          <p:cNvSpPr/>
          <p:nvPr/>
        </p:nvSpPr>
        <p:spPr>
          <a:xfrm>
            <a:off x="5760152" y="29608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1" name="円/楕円 330"/>
          <p:cNvSpPr/>
          <p:nvPr/>
        </p:nvSpPr>
        <p:spPr>
          <a:xfrm>
            <a:off x="5760152" y="40410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2" name="円/楕円 331"/>
          <p:cNvSpPr/>
          <p:nvPr/>
        </p:nvSpPr>
        <p:spPr>
          <a:xfrm>
            <a:off x="5760152" y="38609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3" name="円/楕円 332"/>
          <p:cNvSpPr/>
          <p:nvPr/>
        </p:nvSpPr>
        <p:spPr>
          <a:xfrm>
            <a:off x="5760152" y="36808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4" name="円/楕円 333"/>
          <p:cNvSpPr/>
          <p:nvPr/>
        </p:nvSpPr>
        <p:spPr>
          <a:xfrm>
            <a:off x="5759992" y="3513065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5" name="円/楕円 334"/>
          <p:cNvSpPr/>
          <p:nvPr/>
        </p:nvSpPr>
        <p:spPr>
          <a:xfrm>
            <a:off x="5940032" y="33208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6" name="円/楕円 335"/>
          <p:cNvSpPr/>
          <p:nvPr/>
        </p:nvSpPr>
        <p:spPr>
          <a:xfrm>
            <a:off x="5940032" y="31406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7" name="円/楕円 336"/>
          <p:cNvSpPr/>
          <p:nvPr/>
        </p:nvSpPr>
        <p:spPr>
          <a:xfrm>
            <a:off x="5940032" y="29606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8" name="円/楕円 337"/>
          <p:cNvSpPr/>
          <p:nvPr/>
        </p:nvSpPr>
        <p:spPr>
          <a:xfrm>
            <a:off x="5940032" y="404094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9" name="円/楕円 338"/>
          <p:cNvSpPr/>
          <p:nvPr/>
        </p:nvSpPr>
        <p:spPr>
          <a:xfrm>
            <a:off x="5940032" y="386076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0" name="円/楕円 339"/>
          <p:cNvSpPr/>
          <p:nvPr/>
        </p:nvSpPr>
        <p:spPr>
          <a:xfrm>
            <a:off x="5940032" y="368074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1" name="円/楕円 340"/>
          <p:cNvSpPr/>
          <p:nvPr/>
        </p:nvSpPr>
        <p:spPr>
          <a:xfrm>
            <a:off x="5939872" y="3512925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2" name="円/楕円 341"/>
          <p:cNvSpPr/>
          <p:nvPr/>
        </p:nvSpPr>
        <p:spPr>
          <a:xfrm>
            <a:off x="6120192" y="33210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3" name="円/楕円 342"/>
          <p:cNvSpPr/>
          <p:nvPr/>
        </p:nvSpPr>
        <p:spPr>
          <a:xfrm>
            <a:off x="6120192" y="314082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4" name="円/楕円 343"/>
          <p:cNvSpPr/>
          <p:nvPr/>
        </p:nvSpPr>
        <p:spPr>
          <a:xfrm>
            <a:off x="6120192" y="29608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5" name="円/楕円 344"/>
          <p:cNvSpPr/>
          <p:nvPr/>
        </p:nvSpPr>
        <p:spPr>
          <a:xfrm>
            <a:off x="6120192" y="40410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6" name="円/楕円 345"/>
          <p:cNvSpPr/>
          <p:nvPr/>
        </p:nvSpPr>
        <p:spPr>
          <a:xfrm>
            <a:off x="6120192" y="386090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7" name="円/楕円 346"/>
          <p:cNvSpPr/>
          <p:nvPr/>
        </p:nvSpPr>
        <p:spPr>
          <a:xfrm>
            <a:off x="6120192" y="36808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8" name="円/楕円 347"/>
          <p:cNvSpPr/>
          <p:nvPr/>
        </p:nvSpPr>
        <p:spPr>
          <a:xfrm>
            <a:off x="6120032" y="3513065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6" name="右中かっこ 355"/>
          <p:cNvSpPr/>
          <p:nvPr/>
        </p:nvSpPr>
        <p:spPr>
          <a:xfrm rot="16200000">
            <a:off x="5472100" y="2024845"/>
            <a:ext cx="216024" cy="144016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7" name="右中かっこ 356"/>
          <p:cNvSpPr/>
          <p:nvPr/>
        </p:nvSpPr>
        <p:spPr>
          <a:xfrm rot="10800000">
            <a:off x="971600" y="2924944"/>
            <a:ext cx="216024" cy="27363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8" name="円/楕円 357"/>
          <p:cNvSpPr/>
          <p:nvPr/>
        </p:nvSpPr>
        <p:spPr>
          <a:xfrm>
            <a:off x="2699792" y="3501008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9" name="円/楕円 358"/>
          <p:cNvSpPr/>
          <p:nvPr/>
        </p:nvSpPr>
        <p:spPr>
          <a:xfrm>
            <a:off x="2879832" y="3501008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0" name="円/楕円 359"/>
          <p:cNvSpPr/>
          <p:nvPr/>
        </p:nvSpPr>
        <p:spPr>
          <a:xfrm>
            <a:off x="3059832" y="3501008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1" name="円/楕円 360"/>
          <p:cNvSpPr/>
          <p:nvPr/>
        </p:nvSpPr>
        <p:spPr>
          <a:xfrm>
            <a:off x="4860032" y="3501008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2" name="円/楕円 361"/>
          <p:cNvSpPr/>
          <p:nvPr/>
        </p:nvSpPr>
        <p:spPr>
          <a:xfrm>
            <a:off x="4860032" y="3681048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3" name="円/楕円 362"/>
          <p:cNvSpPr/>
          <p:nvPr/>
        </p:nvSpPr>
        <p:spPr>
          <a:xfrm>
            <a:off x="4860032" y="3861048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4" name="円/楕円 363"/>
          <p:cNvSpPr/>
          <p:nvPr/>
        </p:nvSpPr>
        <p:spPr>
          <a:xfrm>
            <a:off x="4860032" y="4041088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5" name="円/楕円 364"/>
          <p:cNvSpPr/>
          <p:nvPr/>
        </p:nvSpPr>
        <p:spPr>
          <a:xfrm>
            <a:off x="4860032" y="4233145"/>
            <a:ext cx="180000" cy="180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6" name="円/楕円 365"/>
          <p:cNvSpPr/>
          <p:nvPr/>
        </p:nvSpPr>
        <p:spPr>
          <a:xfrm>
            <a:off x="4860032" y="4221088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7" name="円/楕円 366"/>
          <p:cNvSpPr/>
          <p:nvPr/>
        </p:nvSpPr>
        <p:spPr>
          <a:xfrm>
            <a:off x="4860032" y="4401128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8" name="円/楕円 367"/>
          <p:cNvSpPr/>
          <p:nvPr/>
        </p:nvSpPr>
        <p:spPr>
          <a:xfrm>
            <a:off x="4860032" y="4581128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9" name="円/楕円 368"/>
          <p:cNvSpPr/>
          <p:nvPr/>
        </p:nvSpPr>
        <p:spPr>
          <a:xfrm>
            <a:off x="4860032" y="4761168"/>
            <a:ext cx="180000" cy="180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70" name="直線矢印コネクタ 369"/>
          <p:cNvCxnSpPr/>
          <p:nvPr/>
        </p:nvCxnSpPr>
        <p:spPr>
          <a:xfrm>
            <a:off x="4788024" y="3501008"/>
            <a:ext cx="0" cy="144016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2" name="テキスト ボックス 371"/>
          <p:cNvSpPr txBox="1"/>
          <p:nvPr/>
        </p:nvSpPr>
        <p:spPr>
          <a:xfrm>
            <a:off x="4536344" y="4077072"/>
            <a:ext cx="32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99"/>
                </a:solidFill>
              </a:rPr>
              <a:t>h</a:t>
            </a:r>
            <a:endParaRPr kumimoji="1" lang="ja-JP" altLang="en-US" dirty="0">
              <a:solidFill>
                <a:srgbClr val="000099"/>
              </a:solidFill>
            </a:endParaRPr>
          </a:p>
        </p:txBody>
      </p:sp>
      <p:sp>
        <p:nvSpPr>
          <p:cNvPr id="373" name="テキスト ボックス 372"/>
          <p:cNvSpPr txBox="1"/>
          <p:nvPr/>
        </p:nvSpPr>
        <p:spPr>
          <a:xfrm>
            <a:off x="7668344" y="3068960"/>
            <a:ext cx="323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99"/>
                </a:solidFill>
              </a:rPr>
              <a:t>w</a:t>
            </a:r>
            <a:endParaRPr kumimoji="1" lang="ja-JP" altLang="en-US" dirty="0">
              <a:solidFill>
                <a:srgbClr val="000099"/>
              </a:solidFill>
            </a:endParaRPr>
          </a:p>
        </p:txBody>
      </p:sp>
      <p:cxnSp>
        <p:nvCxnSpPr>
          <p:cNvPr id="374" name="直線矢印コネクタ 373"/>
          <p:cNvCxnSpPr/>
          <p:nvPr/>
        </p:nvCxnSpPr>
        <p:spPr>
          <a:xfrm>
            <a:off x="7236296" y="3429000"/>
            <a:ext cx="1440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0" name="テキスト ボックス 289"/>
          <p:cNvSpPr txBox="1"/>
          <p:nvPr/>
        </p:nvSpPr>
        <p:spPr>
          <a:xfrm>
            <a:off x="4139952" y="6237312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+</a:t>
            </a:r>
            <a:endParaRPr kumimoji="1" lang="ja-JP" altLang="en-US" sz="2400" dirty="0"/>
          </a:p>
        </p:txBody>
      </p:sp>
      <p:sp>
        <p:nvSpPr>
          <p:cNvPr id="291" name="テキスト ボックス 290"/>
          <p:cNvSpPr txBox="1"/>
          <p:nvPr/>
        </p:nvSpPr>
        <p:spPr>
          <a:xfrm>
            <a:off x="8568952" y="6093296"/>
            <a:ext cx="683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x2</a:t>
            </a:r>
            <a:endParaRPr kumimoji="1" lang="ja-JP" altLang="en-US" sz="2400" dirty="0"/>
          </a:p>
        </p:txBody>
      </p:sp>
      <p:sp>
        <p:nvSpPr>
          <p:cNvPr id="294" name="テキスト ボックス 293"/>
          <p:cNvSpPr txBox="1"/>
          <p:nvPr/>
        </p:nvSpPr>
        <p:spPr>
          <a:xfrm>
            <a:off x="7740352" y="5661248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Bi-</a:t>
            </a:r>
            <a:r>
              <a:rPr lang="en-US" altLang="ja-JP" sz="2400" dirty="0" err="1" smtClean="0"/>
              <a:t>pred</a:t>
            </a:r>
            <a:endParaRPr lang="en-US" altLang="ja-JP" sz="2400" dirty="0" smtClean="0"/>
          </a:p>
        </p:txBody>
      </p:sp>
      <p:sp>
        <p:nvSpPr>
          <p:cNvPr id="295" name="大かっこ 294"/>
          <p:cNvSpPr/>
          <p:nvPr/>
        </p:nvSpPr>
        <p:spPr>
          <a:xfrm>
            <a:off x="683568" y="5661248"/>
            <a:ext cx="6840760" cy="1196752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51520" y="188640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B</a:t>
            </a:r>
            <a:r>
              <a:rPr kumimoji="1" lang="en-US" altLang="ja-JP" sz="3200" dirty="0" smtClean="0"/>
              <a:t>andwidth</a:t>
            </a:r>
            <a:endParaRPr kumimoji="1" lang="ja-JP" altLang="en-US" sz="3200" dirty="0"/>
          </a:p>
        </p:txBody>
      </p:sp>
      <p:sp>
        <p:nvSpPr>
          <p:cNvPr id="4" name="正方形/長方形 3"/>
          <p:cNvSpPr/>
          <p:nvPr/>
        </p:nvSpPr>
        <p:spPr>
          <a:xfrm>
            <a:off x="2160032" y="4005224"/>
            <a:ext cx="1440000" cy="1440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620272" y="3465304"/>
            <a:ext cx="2700000" cy="27000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6" name="直線矢印コネクタ 45"/>
          <p:cNvCxnSpPr/>
          <p:nvPr/>
        </p:nvCxnSpPr>
        <p:spPr>
          <a:xfrm>
            <a:off x="2232040" y="3212976"/>
            <a:ext cx="1440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/>
          <p:cNvSpPr txBox="1"/>
          <p:nvPr/>
        </p:nvSpPr>
        <p:spPr>
          <a:xfrm>
            <a:off x="2808104" y="291565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w</a:t>
            </a:r>
            <a:endParaRPr kumimoji="1" lang="ja-JP" altLang="en-US" dirty="0"/>
          </a:p>
        </p:txBody>
      </p:sp>
      <p:cxnSp>
        <p:nvCxnSpPr>
          <p:cNvPr id="48" name="直線矢印コネクタ 47"/>
          <p:cNvCxnSpPr/>
          <p:nvPr/>
        </p:nvCxnSpPr>
        <p:spPr>
          <a:xfrm>
            <a:off x="1655976" y="2915652"/>
            <a:ext cx="2700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2448064" y="255561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w + tap - 1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cxnSp>
        <p:nvCxnSpPr>
          <p:cNvPr id="50" name="直線矢印コネクタ 49"/>
          <p:cNvCxnSpPr/>
          <p:nvPr/>
        </p:nvCxnSpPr>
        <p:spPr>
          <a:xfrm>
            <a:off x="1043608" y="3429000"/>
            <a:ext cx="0" cy="27363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/>
          <p:cNvSpPr txBox="1"/>
          <p:nvPr/>
        </p:nvSpPr>
        <p:spPr>
          <a:xfrm>
            <a:off x="1079912" y="435581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h</a:t>
            </a:r>
            <a:endParaRPr kumimoji="1" lang="ja-JP" altLang="en-US" dirty="0"/>
          </a:p>
        </p:txBody>
      </p:sp>
      <p:cxnSp>
        <p:nvCxnSpPr>
          <p:cNvPr id="53" name="直線矢印コネクタ 52"/>
          <p:cNvCxnSpPr/>
          <p:nvPr/>
        </p:nvCxnSpPr>
        <p:spPr>
          <a:xfrm>
            <a:off x="1367944" y="4005224"/>
            <a:ext cx="0" cy="144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/>
          <p:cNvSpPr txBox="1"/>
          <p:nvPr/>
        </p:nvSpPr>
        <p:spPr>
          <a:xfrm>
            <a:off x="-36512" y="378904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000099"/>
                </a:solidFill>
              </a:rPr>
              <a:t>h + tap -1</a:t>
            </a:r>
            <a:endParaRPr kumimoji="1" lang="ja-JP" altLang="en-US" b="1" dirty="0">
              <a:solidFill>
                <a:srgbClr val="000099"/>
              </a:solidFill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251520" y="1196752"/>
            <a:ext cx="90730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dirty="0" smtClean="0"/>
              <a:t>((</a:t>
            </a:r>
            <a:r>
              <a:rPr lang="en-US" altLang="ja-JP" sz="2800" b="1" dirty="0" smtClean="0">
                <a:solidFill>
                  <a:srgbClr val="FF0000"/>
                </a:solidFill>
              </a:rPr>
              <a:t>w+tap-1</a:t>
            </a:r>
            <a:r>
              <a:rPr lang="en-US" altLang="ja-JP" sz="2800" dirty="0" smtClean="0"/>
              <a:t>)*(</a:t>
            </a:r>
            <a:r>
              <a:rPr lang="en-US" altLang="ja-JP" sz="2800" b="1" dirty="0" smtClean="0">
                <a:solidFill>
                  <a:srgbClr val="000099"/>
                </a:solidFill>
              </a:rPr>
              <a:t>h+tap-1</a:t>
            </a:r>
            <a:r>
              <a:rPr lang="en-US" altLang="ja-JP" sz="2800" dirty="0" smtClean="0"/>
              <a:t>)*bi+(</a:t>
            </a:r>
            <a:r>
              <a:rPr lang="en-US" altLang="ja-JP" sz="2800" dirty="0" smtClean="0">
                <a:solidFill>
                  <a:srgbClr val="FFC000"/>
                </a:solidFill>
              </a:rPr>
              <a:t>cw+ctap-1</a:t>
            </a:r>
            <a:r>
              <a:rPr lang="en-US" altLang="ja-JP" sz="2800" dirty="0" smtClean="0"/>
              <a:t>)*(</a:t>
            </a:r>
            <a:r>
              <a:rPr lang="en-US" altLang="ja-JP" sz="2800" dirty="0" smtClean="0">
                <a:solidFill>
                  <a:srgbClr val="92D050"/>
                </a:solidFill>
              </a:rPr>
              <a:t>ch+ctap-1</a:t>
            </a:r>
            <a:r>
              <a:rPr lang="en-US" altLang="ja-JP" sz="2800" dirty="0" smtClean="0"/>
              <a:t>)*</a:t>
            </a:r>
            <a:r>
              <a:rPr lang="en-US" altLang="ja-JP" sz="2800" dirty="0" smtClean="0">
                <a:solidFill>
                  <a:srgbClr val="FF0000"/>
                </a:solidFill>
              </a:rPr>
              <a:t>2</a:t>
            </a:r>
            <a:r>
              <a:rPr lang="en-US" altLang="ja-JP" sz="2800" dirty="0" smtClean="0"/>
              <a:t>*</a:t>
            </a:r>
            <a:r>
              <a:rPr lang="en-US" altLang="ja-JP" sz="2800" dirty="0" err="1" smtClean="0"/>
              <a:t>cbi</a:t>
            </a:r>
            <a:r>
              <a:rPr lang="en-US" altLang="ja-JP" sz="2800" dirty="0" smtClean="0"/>
              <a:t>) / (w*h)</a:t>
            </a:r>
            <a:endParaRPr lang="ja-JP" altLang="en-US" sz="2800" dirty="0"/>
          </a:p>
        </p:txBody>
      </p:sp>
      <p:sp>
        <p:nvSpPr>
          <p:cNvPr id="59" name="正方形/長方形 58"/>
          <p:cNvSpPr/>
          <p:nvPr/>
        </p:nvSpPr>
        <p:spPr>
          <a:xfrm>
            <a:off x="6696236" y="3897212"/>
            <a:ext cx="720000" cy="720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/>
          <p:cNvSpPr/>
          <p:nvPr/>
        </p:nvSpPr>
        <p:spPr>
          <a:xfrm>
            <a:off x="6336496" y="3537312"/>
            <a:ext cx="1619880" cy="161988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円/楕円 60"/>
          <p:cNvSpPr/>
          <p:nvPr/>
        </p:nvSpPr>
        <p:spPr>
          <a:xfrm>
            <a:off x="6696236" y="389721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円/楕円 61"/>
          <p:cNvSpPr/>
          <p:nvPr/>
        </p:nvSpPr>
        <p:spPr>
          <a:xfrm>
            <a:off x="6876256" y="389721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円/楕円 62"/>
          <p:cNvSpPr/>
          <p:nvPr/>
        </p:nvSpPr>
        <p:spPr>
          <a:xfrm>
            <a:off x="7056296" y="389721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円/楕円 63"/>
          <p:cNvSpPr/>
          <p:nvPr/>
        </p:nvSpPr>
        <p:spPr>
          <a:xfrm>
            <a:off x="7236296" y="389721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円/楕円 64"/>
          <p:cNvSpPr/>
          <p:nvPr/>
        </p:nvSpPr>
        <p:spPr>
          <a:xfrm>
            <a:off x="7416316" y="389721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円/楕円 65"/>
          <p:cNvSpPr/>
          <p:nvPr/>
        </p:nvSpPr>
        <p:spPr>
          <a:xfrm>
            <a:off x="7596336" y="389721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円/楕円 66"/>
          <p:cNvSpPr/>
          <p:nvPr/>
        </p:nvSpPr>
        <p:spPr>
          <a:xfrm>
            <a:off x="7776376" y="389721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円/楕円 73"/>
          <p:cNvSpPr/>
          <p:nvPr/>
        </p:nvSpPr>
        <p:spPr>
          <a:xfrm>
            <a:off x="6336216" y="389721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円/楕円 74"/>
          <p:cNvSpPr/>
          <p:nvPr/>
        </p:nvSpPr>
        <p:spPr>
          <a:xfrm>
            <a:off x="6516236" y="389721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円/楕円 75"/>
          <p:cNvSpPr/>
          <p:nvPr/>
        </p:nvSpPr>
        <p:spPr>
          <a:xfrm>
            <a:off x="6696236" y="371719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円/楕円 76"/>
          <p:cNvSpPr/>
          <p:nvPr/>
        </p:nvSpPr>
        <p:spPr>
          <a:xfrm>
            <a:off x="6696236" y="353701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円/楕円 82"/>
          <p:cNvSpPr/>
          <p:nvPr/>
        </p:nvSpPr>
        <p:spPr>
          <a:xfrm>
            <a:off x="6696236" y="461729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円/楕円 83"/>
          <p:cNvSpPr/>
          <p:nvPr/>
        </p:nvSpPr>
        <p:spPr>
          <a:xfrm>
            <a:off x="6696236" y="443727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円/楕円 84"/>
          <p:cNvSpPr/>
          <p:nvPr/>
        </p:nvSpPr>
        <p:spPr>
          <a:xfrm>
            <a:off x="6696236" y="425709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円/楕円 85"/>
          <p:cNvSpPr/>
          <p:nvPr/>
        </p:nvSpPr>
        <p:spPr>
          <a:xfrm>
            <a:off x="6696236" y="407707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円/楕円 86"/>
          <p:cNvSpPr/>
          <p:nvPr/>
        </p:nvSpPr>
        <p:spPr>
          <a:xfrm>
            <a:off x="6696236" y="479717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円/楕円 87"/>
          <p:cNvSpPr/>
          <p:nvPr/>
        </p:nvSpPr>
        <p:spPr>
          <a:xfrm>
            <a:off x="6696236" y="4977192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2" name="直線矢印コネクタ 121"/>
          <p:cNvCxnSpPr/>
          <p:nvPr/>
        </p:nvCxnSpPr>
        <p:spPr>
          <a:xfrm>
            <a:off x="6732240" y="3212976"/>
            <a:ext cx="720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テキスト ボックス 122"/>
          <p:cNvSpPr txBox="1"/>
          <p:nvPr/>
        </p:nvSpPr>
        <p:spPr>
          <a:xfrm>
            <a:off x="6876256" y="291565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err="1" smtClean="0"/>
              <a:t>c</a:t>
            </a:r>
            <a:r>
              <a:rPr kumimoji="1" lang="en-US" altLang="ja-JP" dirty="0" err="1" smtClean="0"/>
              <a:t>w</a:t>
            </a:r>
            <a:endParaRPr kumimoji="1" lang="ja-JP" altLang="en-US" dirty="0"/>
          </a:p>
        </p:txBody>
      </p:sp>
      <p:cxnSp>
        <p:nvCxnSpPr>
          <p:cNvPr id="124" name="直線矢印コネクタ 123"/>
          <p:cNvCxnSpPr/>
          <p:nvPr/>
        </p:nvCxnSpPr>
        <p:spPr>
          <a:xfrm>
            <a:off x="6300192" y="2915652"/>
            <a:ext cx="1620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テキスト ボックス 124"/>
          <p:cNvSpPr txBox="1"/>
          <p:nvPr/>
        </p:nvSpPr>
        <p:spPr>
          <a:xfrm>
            <a:off x="6660232" y="255561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err="1" smtClean="0">
                <a:solidFill>
                  <a:srgbClr val="FFC000"/>
                </a:solidFill>
              </a:rPr>
              <a:t>c</a:t>
            </a:r>
            <a:r>
              <a:rPr kumimoji="1" lang="en-US" altLang="ja-JP" b="1" dirty="0" err="1" smtClean="0">
                <a:solidFill>
                  <a:srgbClr val="FFC000"/>
                </a:solidFill>
              </a:rPr>
              <a:t>w</a:t>
            </a:r>
            <a:r>
              <a:rPr kumimoji="1" lang="en-US" altLang="ja-JP" b="1" dirty="0" smtClean="0">
                <a:solidFill>
                  <a:srgbClr val="FFC000"/>
                </a:solidFill>
              </a:rPr>
              <a:t> + </a:t>
            </a:r>
            <a:r>
              <a:rPr kumimoji="1" lang="en-US" altLang="ja-JP" b="1" dirty="0" err="1" smtClean="0">
                <a:solidFill>
                  <a:srgbClr val="FFC000"/>
                </a:solidFill>
              </a:rPr>
              <a:t>ctap</a:t>
            </a:r>
            <a:r>
              <a:rPr kumimoji="1" lang="en-US" altLang="ja-JP" b="1" dirty="0" smtClean="0">
                <a:solidFill>
                  <a:srgbClr val="FFC000"/>
                </a:solidFill>
              </a:rPr>
              <a:t> - 1</a:t>
            </a:r>
            <a:endParaRPr kumimoji="1" lang="ja-JP" altLang="en-US" b="1" dirty="0">
              <a:solidFill>
                <a:srgbClr val="FFC000"/>
              </a:solidFill>
            </a:endParaRPr>
          </a:p>
        </p:txBody>
      </p:sp>
      <p:cxnSp>
        <p:nvCxnSpPr>
          <p:cNvPr id="126" name="直線矢印コネクタ 125"/>
          <p:cNvCxnSpPr/>
          <p:nvPr/>
        </p:nvCxnSpPr>
        <p:spPr>
          <a:xfrm>
            <a:off x="5831840" y="3537152"/>
            <a:ext cx="0" cy="162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線矢印コネクタ 126"/>
          <p:cNvCxnSpPr/>
          <p:nvPr/>
        </p:nvCxnSpPr>
        <p:spPr>
          <a:xfrm>
            <a:off x="6156176" y="3933136"/>
            <a:ext cx="0" cy="72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テキスト ボックス 127"/>
          <p:cNvSpPr txBox="1"/>
          <p:nvPr/>
        </p:nvSpPr>
        <p:spPr>
          <a:xfrm>
            <a:off x="4751720" y="400506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92D050"/>
                </a:solidFill>
              </a:rPr>
              <a:t>ch+ctap-1</a:t>
            </a:r>
            <a:endParaRPr kumimoji="1" lang="ja-JP" altLang="en-US" b="1" dirty="0">
              <a:solidFill>
                <a:srgbClr val="92D050"/>
              </a:solidFill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8028384" y="414908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x 2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31" name="テキスト ボックス 130"/>
          <p:cNvSpPr txBox="1"/>
          <p:nvPr/>
        </p:nvSpPr>
        <p:spPr>
          <a:xfrm>
            <a:off x="5796136" y="400506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err="1" smtClean="0"/>
              <a:t>ch</a:t>
            </a:r>
            <a:endParaRPr kumimoji="1" lang="ja-JP" altLang="en-US" dirty="0"/>
          </a:p>
        </p:txBody>
      </p:sp>
      <p:sp>
        <p:nvSpPr>
          <p:cNvPr id="147" name="円/楕円 146"/>
          <p:cNvSpPr/>
          <p:nvPr/>
        </p:nvSpPr>
        <p:spPr>
          <a:xfrm>
            <a:off x="3416449" y="490518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8" name="円/楕円 147"/>
          <p:cNvSpPr/>
          <p:nvPr/>
        </p:nvSpPr>
        <p:spPr>
          <a:xfrm>
            <a:off x="3596469" y="490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9" name="円/楕円 148"/>
          <p:cNvSpPr/>
          <p:nvPr/>
        </p:nvSpPr>
        <p:spPr>
          <a:xfrm>
            <a:off x="3776509" y="490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0" name="円/楕円 149"/>
          <p:cNvSpPr/>
          <p:nvPr/>
        </p:nvSpPr>
        <p:spPr>
          <a:xfrm>
            <a:off x="3956509" y="490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1" name="円/楕円 150"/>
          <p:cNvSpPr/>
          <p:nvPr/>
        </p:nvSpPr>
        <p:spPr>
          <a:xfrm>
            <a:off x="4136529" y="490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円/楕円 151"/>
          <p:cNvSpPr/>
          <p:nvPr/>
        </p:nvSpPr>
        <p:spPr>
          <a:xfrm>
            <a:off x="2876389" y="490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3" name="円/楕円 152"/>
          <p:cNvSpPr/>
          <p:nvPr/>
        </p:nvSpPr>
        <p:spPr>
          <a:xfrm>
            <a:off x="3056429" y="490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4" name="円/楕円 153"/>
          <p:cNvSpPr/>
          <p:nvPr/>
        </p:nvSpPr>
        <p:spPr>
          <a:xfrm>
            <a:off x="3236449" y="490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5" name="円/楕円 154"/>
          <p:cNvSpPr/>
          <p:nvPr/>
        </p:nvSpPr>
        <p:spPr>
          <a:xfrm>
            <a:off x="2162080" y="490518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6" name="円/楕円 155"/>
          <p:cNvSpPr/>
          <p:nvPr/>
        </p:nvSpPr>
        <p:spPr>
          <a:xfrm>
            <a:off x="2342100" y="490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円/楕円 156"/>
          <p:cNvSpPr/>
          <p:nvPr/>
        </p:nvSpPr>
        <p:spPr>
          <a:xfrm>
            <a:off x="2522140" y="490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円/楕円 157"/>
          <p:cNvSpPr/>
          <p:nvPr/>
        </p:nvSpPr>
        <p:spPr>
          <a:xfrm>
            <a:off x="2702140" y="490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円/楕円 158"/>
          <p:cNvSpPr/>
          <p:nvPr/>
        </p:nvSpPr>
        <p:spPr>
          <a:xfrm>
            <a:off x="1622020" y="490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0" name="円/楕円 159"/>
          <p:cNvSpPr/>
          <p:nvPr/>
        </p:nvSpPr>
        <p:spPr>
          <a:xfrm>
            <a:off x="1802060" y="490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円/楕円 160"/>
          <p:cNvSpPr/>
          <p:nvPr/>
        </p:nvSpPr>
        <p:spPr>
          <a:xfrm>
            <a:off x="1982080" y="490518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円/楕円 161"/>
          <p:cNvSpPr/>
          <p:nvPr/>
        </p:nvSpPr>
        <p:spPr>
          <a:xfrm>
            <a:off x="3414101" y="4734020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円/楕円 162"/>
          <p:cNvSpPr/>
          <p:nvPr/>
        </p:nvSpPr>
        <p:spPr>
          <a:xfrm>
            <a:off x="3594121" y="473402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4" name="円/楕円 163"/>
          <p:cNvSpPr/>
          <p:nvPr/>
        </p:nvSpPr>
        <p:spPr>
          <a:xfrm>
            <a:off x="3774161" y="473402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5" name="円/楕円 164"/>
          <p:cNvSpPr/>
          <p:nvPr/>
        </p:nvSpPr>
        <p:spPr>
          <a:xfrm>
            <a:off x="3954161" y="473402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円/楕円 165"/>
          <p:cNvSpPr/>
          <p:nvPr/>
        </p:nvSpPr>
        <p:spPr>
          <a:xfrm>
            <a:off x="4134181" y="473402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" name="円/楕円 166"/>
          <p:cNvSpPr/>
          <p:nvPr/>
        </p:nvSpPr>
        <p:spPr>
          <a:xfrm>
            <a:off x="2874041" y="473402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" name="円/楕円 167"/>
          <p:cNvSpPr/>
          <p:nvPr/>
        </p:nvSpPr>
        <p:spPr>
          <a:xfrm>
            <a:off x="3054081" y="473402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" name="円/楕円 168"/>
          <p:cNvSpPr/>
          <p:nvPr/>
        </p:nvSpPr>
        <p:spPr>
          <a:xfrm>
            <a:off x="3234101" y="473402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" name="円/楕円 169"/>
          <p:cNvSpPr/>
          <p:nvPr/>
        </p:nvSpPr>
        <p:spPr>
          <a:xfrm>
            <a:off x="2159732" y="4734020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" name="円/楕円 170"/>
          <p:cNvSpPr/>
          <p:nvPr/>
        </p:nvSpPr>
        <p:spPr>
          <a:xfrm>
            <a:off x="2339752" y="473402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" name="円/楕円 171"/>
          <p:cNvSpPr/>
          <p:nvPr/>
        </p:nvSpPr>
        <p:spPr>
          <a:xfrm>
            <a:off x="2519792" y="473402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" name="円/楕円 172"/>
          <p:cNvSpPr/>
          <p:nvPr/>
        </p:nvSpPr>
        <p:spPr>
          <a:xfrm>
            <a:off x="2699792" y="473402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4" name="円/楕円 173"/>
          <p:cNvSpPr/>
          <p:nvPr/>
        </p:nvSpPr>
        <p:spPr>
          <a:xfrm>
            <a:off x="1619672" y="473402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" name="円/楕円 174"/>
          <p:cNvSpPr/>
          <p:nvPr/>
        </p:nvSpPr>
        <p:spPr>
          <a:xfrm>
            <a:off x="1799712" y="473402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6" name="円/楕円 175"/>
          <p:cNvSpPr/>
          <p:nvPr/>
        </p:nvSpPr>
        <p:spPr>
          <a:xfrm>
            <a:off x="1979732" y="473402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3" name="円/楕円 192"/>
          <p:cNvSpPr/>
          <p:nvPr/>
        </p:nvSpPr>
        <p:spPr>
          <a:xfrm>
            <a:off x="3416449" y="454514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円/楕円 193"/>
          <p:cNvSpPr/>
          <p:nvPr/>
        </p:nvSpPr>
        <p:spPr>
          <a:xfrm>
            <a:off x="3596469" y="454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5" name="円/楕円 194"/>
          <p:cNvSpPr/>
          <p:nvPr/>
        </p:nvSpPr>
        <p:spPr>
          <a:xfrm>
            <a:off x="3776509" y="454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6" name="円/楕円 195"/>
          <p:cNvSpPr/>
          <p:nvPr/>
        </p:nvSpPr>
        <p:spPr>
          <a:xfrm>
            <a:off x="3956509" y="454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円/楕円 196"/>
          <p:cNvSpPr/>
          <p:nvPr/>
        </p:nvSpPr>
        <p:spPr>
          <a:xfrm>
            <a:off x="4136529" y="454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8" name="円/楕円 197"/>
          <p:cNvSpPr/>
          <p:nvPr/>
        </p:nvSpPr>
        <p:spPr>
          <a:xfrm>
            <a:off x="2876389" y="454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9" name="円/楕円 198"/>
          <p:cNvSpPr/>
          <p:nvPr/>
        </p:nvSpPr>
        <p:spPr>
          <a:xfrm>
            <a:off x="3056429" y="454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円/楕円 199"/>
          <p:cNvSpPr/>
          <p:nvPr/>
        </p:nvSpPr>
        <p:spPr>
          <a:xfrm>
            <a:off x="3236449" y="454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1" name="円/楕円 200"/>
          <p:cNvSpPr/>
          <p:nvPr/>
        </p:nvSpPr>
        <p:spPr>
          <a:xfrm>
            <a:off x="2162080" y="454514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2" name="円/楕円 201"/>
          <p:cNvSpPr/>
          <p:nvPr/>
        </p:nvSpPr>
        <p:spPr>
          <a:xfrm>
            <a:off x="2342100" y="454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3" name="円/楕円 202"/>
          <p:cNvSpPr/>
          <p:nvPr/>
        </p:nvSpPr>
        <p:spPr>
          <a:xfrm>
            <a:off x="2522140" y="454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4" name="円/楕円 203"/>
          <p:cNvSpPr/>
          <p:nvPr/>
        </p:nvSpPr>
        <p:spPr>
          <a:xfrm>
            <a:off x="2702140" y="454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円/楕円 204"/>
          <p:cNvSpPr/>
          <p:nvPr/>
        </p:nvSpPr>
        <p:spPr>
          <a:xfrm>
            <a:off x="1622020" y="454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6" name="円/楕円 205"/>
          <p:cNvSpPr/>
          <p:nvPr/>
        </p:nvSpPr>
        <p:spPr>
          <a:xfrm>
            <a:off x="1802060" y="454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7" name="円/楕円 206"/>
          <p:cNvSpPr/>
          <p:nvPr/>
        </p:nvSpPr>
        <p:spPr>
          <a:xfrm>
            <a:off x="1982080" y="454514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8" name="円/楕円 207"/>
          <p:cNvSpPr/>
          <p:nvPr/>
        </p:nvSpPr>
        <p:spPr>
          <a:xfrm>
            <a:off x="3414101" y="4373980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9" name="円/楕円 208"/>
          <p:cNvSpPr/>
          <p:nvPr/>
        </p:nvSpPr>
        <p:spPr>
          <a:xfrm>
            <a:off x="3594121" y="437398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0" name="円/楕円 209"/>
          <p:cNvSpPr/>
          <p:nvPr/>
        </p:nvSpPr>
        <p:spPr>
          <a:xfrm>
            <a:off x="3774161" y="437398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1" name="円/楕円 210"/>
          <p:cNvSpPr/>
          <p:nvPr/>
        </p:nvSpPr>
        <p:spPr>
          <a:xfrm>
            <a:off x="3954161" y="437398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2" name="円/楕円 211"/>
          <p:cNvSpPr/>
          <p:nvPr/>
        </p:nvSpPr>
        <p:spPr>
          <a:xfrm>
            <a:off x="4134181" y="437398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3" name="円/楕円 212"/>
          <p:cNvSpPr/>
          <p:nvPr/>
        </p:nvSpPr>
        <p:spPr>
          <a:xfrm>
            <a:off x="2874041" y="437398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4" name="円/楕円 213"/>
          <p:cNvSpPr/>
          <p:nvPr/>
        </p:nvSpPr>
        <p:spPr>
          <a:xfrm>
            <a:off x="3054081" y="437398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5" name="円/楕円 214"/>
          <p:cNvSpPr/>
          <p:nvPr/>
        </p:nvSpPr>
        <p:spPr>
          <a:xfrm>
            <a:off x="3234101" y="437398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6" name="円/楕円 215"/>
          <p:cNvSpPr/>
          <p:nvPr/>
        </p:nvSpPr>
        <p:spPr>
          <a:xfrm>
            <a:off x="2159732" y="4373980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7" name="円/楕円 216"/>
          <p:cNvSpPr/>
          <p:nvPr/>
        </p:nvSpPr>
        <p:spPr>
          <a:xfrm>
            <a:off x="2339752" y="437398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8" name="円/楕円 217"/>
          <p:cNvSpPr/>
          <p:nvPr/>
        </p:nvSpPr>
        <p:spPr>
          <a:xfrm>
            <a:off x="2519792" y="437398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9" name="円/楕円 218"/>
          <p:cNvSpPr/>
          <p:nvPr/>
        </p:nvSpPr>
        <p:spPr>
          <a:xfrm>
            <a:off x="2699792" y="437398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0" name="円/楕円 219"/>
          <p:cNvSpPr/>
          <p:nvPr/>
        </p:nvSpPr>
        <p:spPr>
          <a:xfrm>
            <a:off x="1619672" y="437398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1" name="円/楕円 220"/>
          <p:cNvSpPr/>
          <p:nvPr/>
        </p:nvSpPr>
        <p:spPr>
          <a:xfrm>
            <a:off x="1799712" y="437398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2" name="円/楕円 221"/>
          <p:cNvSpPr/>
          <p:nvPr/>
        </p:nvSpPr>
        <p:spPr>
          <a:xfrm>
            <a:off x="1979732" y="437398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3" name="円/楕円 222"/>
          <p:cNvSpPr/>
          <p:nvPr/>
        </p:nvSpPr>
        <p:spPr>
          <a:xfrm>
            <a:off x="3416449" y="418510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4" name="円/楕円 223"/>
          <p:cNvSpPr/>
          <p:nvPr/>
        </p:nvSpPr>
        <p:spPr>
          <a:xfrm>
            <a:off x="3596469" y="418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5" name="円/楕円 224"/>
          <p:cNvSpPr/>
          <p:nvPr/>
        </p:nvSpPr>
        <p:spPr>
          <a:xfrm>
            <a:off x="3776509" y="418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6" name="円/楕円 225"/>
          <p:cNvSpPr/>
          <p:nvPr/>
        </p:nvSpPr>
        <p:spPr>
          <a:xfrm>
            <a:off x="3956509" y="418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7" name="円/楕円 226"/>
          <p:cNvSpPr/>
          <p:nvPr/>
        </p:nvSpPr>
        <p:spPr>
          <a:xfrm>
            <a:off x="4136529" y="418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8" name="円/楕円 227"/>
          <p:cNvSpPr/>
          <p:nvPr/>
        </p:nvSpPr>
        <p:spPr>
          <a:xfrm>
            <a:off x="2876389" y="418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9" name="円/楕円 228"/>
          <p:cNvSpPr/>
          <p:nvPr/>
        </p:nvSpPr>
        <p:spPr>
          <a:xfrm>
            <a:off x="3056429" y="418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0" name="円/楕円 229"/>
          <p:cNvSpPr/>
          <p:nvPr/>
        </p:nvSpPr>
        <p:spPr>
          <a:xfrm>
            <a:off x="3236449" y="418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1" name="円/楕円 230"/>
          <p:cNvSpPr/>
          <p:nvPr/>
        </p:nvSpPr>
        <p:spPr>
          <a:xfrm>
            <a:off x="2162080" y="418510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2" name="円/楕円 231"/>
          <p:cNvSpPr/>
          <p:nvPr/>
        </p:nvSpPr>
        <p:spPr>
          <a:xfrm>
            <a:off x="2342100" y="418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3" name="円/楕円 232"/>
          <p:cNvSpPr/>
          <p:nvPr/>
        </p:nvSpPr>
        <p:spPr>
          <a:xfrm>
            <a:off x="2522140" y="418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4" name="円/楕円 233"/>
          <p:cNvSpPr/>
          <p:nvPr/>
        </p:nvSpPr>
        <p:spPr>
          <a:xfrm>
            <a:off x="2702140" y="418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5" name="円/楕円 234"/>
          <p:cNvSpPr/>
          <p:nvPr/>
        </p:nvSpPr>
        <p:spPr>
          <a:xfrm>
            <a:off x="1622020" y="418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6" name="円/楕円 235"/>
          <p:cNvSpPr/>
          <p:nvPr/>
        </p:nvSpPr>
        <p:spPr>
          <a:xfrm>
            <a:off x="1802060" y="418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7" name="円/楕円 236"/>
          <p:cNvSpPr/>
          <p:nvPr/>
        </p:nvSpPr>
        <p:spPr>
          <a:xfrm>
            <a:off x="1982080" y="418510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8" name="円/楕円 237"/>
          <p:cNvSpPr/>
          <p:nvPr/>
        </p:nvSpPr>
        <p:spPr>
          <a:xfrm>
            <a:off x="3414101" y="4013940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9" name="円/楕円 238"/>
          <p:cNvSpPr/>
          <p:nvPr/>
        </p:nvSpPr>
        <p:spPr>
          <a:xfrm>
            <a:off x="3594121" y="401394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0" name="円/楕円 239"/>
          <p:cNvSpPr/>
          <p:nvPr/>
        </p:nvSpPr>
        <p:spPr>
          <a:xfrm>
            <a:off x="3774161" y="401394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1" name="円/楕円 240"/>
          <p:cNvSpPr/>
          <p:nvPr/>
        </p:nvSpPr>
        <p:spPr>
          <a:xfrm>
            <a:off x="3954161" y="401394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2" name="円/楕円 241"/>
          <p:cNvSpPr/>
          <p:nvPr/>
        </p:nvSpPr>
        <p:spPr>
          <a:xfrm>
            <a:off x="4134181" y="401394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6" name="円/楕円 245"/>
          <p:cNvSpPr/>
          <p:nvPr/>
        </p:nvSpPr>
        <p:spPr>
          <a:xfrm>
            <a:off x="2159732" y="4013940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0" name="円/楕円 249"/>
          <p:cNvSpPr/>
          <p:nvPr/>
        </p:nvSpPr>
        <p:spPr>
          <a:xfrm>
            <a:off x="1619672" y="401394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1" name="円/楕円 250"/>
          <p:cNvSpPr/>
          <p:nvPr/>
        </p:nvSpPr>
        <p:spPr>
          <a:xfrm>
            <a:off x="1799712" y="401394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2" name="円/楕円 251"/>
          <p:cNvSpPr/>
          <p:nvPr/>
        </p:nvSpPr>
        <p:spPr>
          <a:xfrm>
            <a:off x="1979732" y="401394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3" name="円/楕円 252"/>
          <p:cNvSpPr/>
          <p:nvPr/>
        </p:nvSpPr>
        <p:spPr>
          <a:xfrm>
            <a:off x="3416449" y="526522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4" name="円/楕円 253"/>
          <p:cNvSpPr/>
          <p:nvPr/>
        </p:nvSpPr>
        <p:spPr>
          <a:xfrm>
            <a:off x="3596469" y="526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5" name="円/楕円 254"/>
          <p:cNvSpPr/>
          <p:nvPr/>
        </p:nvSpPr>
        <p:spPr>
          <a:xfrm>
            <a:off x="3776509" y="526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6" name="円/楕円 255"/>
          <p:cNvSpPr/>
          <p:nvPr/>
        </p:nvSpPr>
        <p:spPr>
          <a:xfrm>
            <a:off x="3956509" y="526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7" name="円/楕円 256"/>
          <p:cNvSpPr/>
          <p:nvPr/>
        </p:nvSpPr>
        <p:spPr>
          <a:xfrm>
            <a:off x="4136529" y="526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8" name="円/楕円 257"/>
          <p:cNvSpPr/>
          <p:nvPr/>
        </p:nvSpPr>
        <p:spPr>
          <a:xfrm>
            <a:off x="2876389" y="526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9" name="円/楕円 258"/>
          <p:cNvSpPr/>
          <p:nvPr/>
        </p:nvSpPr>
        <p:spPr>
          <a:xfrm>
            <a:off x="3056429" y="526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0" name="円/楕円 259"/>
          <p:cNvSpPr/>
          <p:nvPr/>
        </p:nvSpPr>
        <p:spPr>
          <a:xfrm>
            <a:off x="3236449" y="526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1" name="円/楕円 260"/>
          <p:cNvSpPr/>
          <p:nvPr/>
        </p:nvSpPr>
        <p:spPr>
          <a:xfrm>
            <a:off x="2162080" y="5265224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2" name="円/楕円 261"/>
          <p:cNvSpPr/>
          <p:nvPr/>
        </p:nvSpPr>
        <p:spPr>
          <a:xfrm>
            <a:off x="2342100" y="526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3" name="円/楕円 262"/>
          <p:cNvSpPr/>
          <p:nvPr/>
        </p:nvSpPr>
        <p:spPr>
          <a:xfrm>
            <a:off x="2522140" y="526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4" name="円/楕円 263"/>
          <p:cNvSpPr/>
          <p:nvPr/>
        </p:nvSpPr>
        <p:spPr>
          <a:xfrm>
            <a:off x="2702140" y="526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5" name="円/楕円 264"/>
          <p:cNvSpPr/>
          <p:nvPr/>
        </p:nvSpPr>
        <p:spPr>
          <a:xfrm>
            <a:off x="1622020" y="526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6" name="円/楕円 265"/>
          <p:cNvSpPr/>
          <p:nvPr/>
        </p:nvSpPr>
        <p:spPr>
          <a:xfrm>
            <a:off x="1802060" y="526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7" name="円/楕円 266"/>
          <p:cNvSpPr/>
          <p:nvPr/>
        </p:nvSpPr>
        <p:spPr>
          <a:xfrm>
            <a:off x="1982080" y="5265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8" name="円/楕円 267"/>
          <p:cNvSpPr/>
          <p:nvPr/>
        </p:nvSpPr>
        <p:spPr>
          <a:xfrm>
            <a:off x="3414101" y="5094060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9" name="円/楕円 268"/>
          <p:cNvSpPr/>
          <p:nvPr/>
        </p:nvSpPr>
        <p:spPr>
          <a:xfrm>
            <a:off x="3594121" y="509406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0" name="円/楕円 269"/>
          <p:cNvSpPr/>
          <p:nvPr/>
        </p:nvSpPr>
        <p:spPr>
          <a:xfrm>
            <a:off x="3774161" y="509406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1" name="円/楕円 270"/>
          <p:cNvSpPr/>
          <p:nvPr/>
        </p:nvSpPr>
        <p:spPr>
          <a:xfrm>
            <a:off x="3954161" y="509406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2" name="円/楕円 271"/>
          <p:cNvSpPr/>
          <p:nvPr/>
        </p:nvSpPr>
        <p:spPr>
          <a:xfrm>
            <a:off x="4134181" y="509406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3" name="円/楕円 272"/>
          <p:cNvSpPr/>
          <p:nvPr/>
        </p:nvSpPr>
        <p:spPr>
          <a:xfrm>
            <a:off x="2874041" y="509406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4" name="円/楕円 273"/>
          <p:cNvSpPr/>
          <p:nvPr/>
        </p:nvSpPr>
        <p:spPr>
          <a:xfrm>
            <a:off x="3054081" y="509406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5" name="円/楕円 274"/>
          <p:cNvSpPr/>
          <p:nvPr/>
        </p:nvSpPr>
        <p:spPr>
          <a:xfrm>
            <a:off x="3234101" y="509406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6" name="円/楕円 275"/>
          <p:cNvSpPr/>
          <p:nvPr/>
        </p:nvSpPr>
        <p:spPr>
          <a:xfrm>
            <a:off x="2159732" y="5094060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7" name="円/楕円 276"/>
          <p:cNvSpPr/>
          <p:nvPr/>
        </p:nvSpPr>
        <p:spPr>
          <a:xfrm>
            <a:off x="2339752" y="509406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8" name="円/楕円 277"/>
          <p:cNvSpPr/>
          <p:nvPr/>
        </p:nvSpPr>
        <p:spPr>
          <a:xfrm>
            <a:off x="2519792" y="509406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9" name="円/楕円 278"/>
          <p:cNvSpPr/>
          <p:nvPr/>
        </p:nvSpPr>
        <p:spPr>
          <a:xfrm>
            <a:off x="2699792" y="509406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0" name="円/楕円 279"/>
          <p:cNvSpPr/>
          <p:nvPr/>
        </p:nvSpPr>
        <p:spPr>
          <a:xfrm>
            <a:off x="1619672" y="509406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1" name="円/楕円 280"/>
          <p:cNvSpPr/>
          <p:nvPr/>
        </p:nvSpPr>
        <p:spPr>
          <a:xfrm>
            <a:off x="1799712" y="509406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2" name="円/楕円 281"/>
          <p:cNvSpPr/>
          <p:nvPr/>
        </p:nvSpPr>
        <p:spPr>
          <a:xfrm>
            <a:off x="1979732" y="509406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5" name="円/楕円 294"/>
          <p:cNvSpPr/>
          <p:nvPr/>
        </p:nvSpPr>
        <p:spPr>
          <a:xfrm>
            <a:off x="1619672" y="38250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6" name="円/楕円 295"/>
          <p:cNvSpPr/>
          <p:nvPr/>
        </p:nvSpPr>
        <p:spPr>
          <a:xfrm>
            <a:off x="1799712" y="38250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7" name="円/楕円 296"/>
          <p:cNvSpPr/>
          <p:nvPr/>
        </p:nvSpPr>
        <p:spPr>
          <a:xfrm>
            <a:off x="1979712" y="38250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8" name="円/楕円 297"/>
          <p:cNvSpPr/>
          <p:nvPr/>
        </p:nvSpPr>
        <p:spPr>
          <a:xfrm>
            <a:off x="2159732" y="38250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9" name="円/楕円 298"/>
          <p:cNvSpPr/>
          <p:nvPr/>
        </p:nvSpPr>
        <p:spPr>
          <a:xfrm>
            <a:off x="1622020" y="365025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0" name="円/楕円 299"/>
          <p:cNvSpPr/>
          <p:nvPr/>
        </p:nvSpPr>
        <p:spPr>
          <a:xfrm>
            <a:off x="1802060" y="365025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1" name="円/楕円 300"/>
          <p:cNvSpPr/>
          <p:nvPr/>
        </p:nvSpPr>
        <p:spPr>
          <a:xfrm>
            <a:off x="1982060" y="365025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2" name="円/楕円 301"/>
          <p:cNvSpPr/>
          <p:nvPr/>
        </p:nvSpPr>
        <p:spPr>
          <a:xfrm>
            <a:off x="2162080" y="365025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7" name="円/楕円 306"/>
          <p:cNvSpPr/>
          <p:nvPr/>
        </p:nvSpPr>
        <p:spPr>
          <a:xfrm>
            <a:off x="2337424" y="38250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8" name="円/楕円 307"/>
          <p:cNvSpPr/>
          <p:nvPr/>
        </p:nvSpPr>
        <p:spPr>
          <a:xfrm>
            <a:off x="2517464" y="38250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9" name="円/楕円 308"/>
          <p:cNvSpPr/>
          <p:nvPr/>
        </p:nvSpPr>
        <p:spPr>
          <a:xfrm>
            <a:off x="2697464" y="38250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0" name="円/楕円 309"/>
          <p:cNvSpPr/>
          <p:nvPr/>
        </p:nvSpPr>
        <p:spPr>
          <a:xfrm>
            <a:off x="2877484" y="38250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1" name="円/楕円 310"/>
          <p:cNvSpPr/>
          <p:nvPr/>
        </p:nvSpPr>
        <p:spPr>
          <a:xfrm>
            <a:off x="2339772" y="365025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2" name="円/楕円 311"/>
          <p:cNvSpPr/>
          <p:nvPr/>
        </p:nvSpPr>
        <p:spPr>
          <a:xfrm>
            <a:off x="2519812" y="365025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3" name="円/楕円 312"/>
          <p:cNvSpPr/>
          <p:nvPr/>
        </p:nvSpPr>
        <p:spPr>
          <a:xfrm>
            <a:off x="2699812" y="365025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4" name="円/楕円 313"/>
          <p:cNvSpPr/>
          <p:nvPr/>
        </p:nvSpPr>
        <p:spPr>
          <a:xfrm>
            <a:off x="2879832" y="365025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8" name="円/楕円 317"/>
          <p:cNvSpPr/>
          <p:nvPr/>
        </p:nvSpPr>
        <p:spPr>
          <a:xfrm>
            <a:off x="2877484" y="3479092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9" name="円/楕円 318"/>
          <p:cNvSpPr/>
          <p:nvPr/>
        </p:nvSpPr>
        <p:spPr>
          <a:xfrm>
            <a:off x="3057504" y="38250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0" name="円/楕円 319"/>
          <p:cNvSpPr/>
          <p:nvPr/>
        </p:nvSpPr>
        <p:spPr>
          <a:xfrm>
            <a:off x="3237544" y="38250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1" name="円/楕円 320"/>
          <p:cNvSpPr/>
          <p:nvPr/>
        </p:nvSpPr>
        <p:spPr>
          <a:xfrm>
            <a:off x="3417544" y="38250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3" name="円/楕円 322"/>
          <p:cNvSpPr/>
          <p:nvPr/>
        </p:nvSpPr>
        <p:spPr>
          <a:xfrm>
            <a:off x="3059852" y="365025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4" name="円/楕円 323"/>
          <p:cNvSpPr/>
          <p:nvPr/>
        </p:nvSpPr>
        <p:spPr>
          <a:xfrm>
            <a:off x="3239892" y="365025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5" name="円/楕円 324"/>
          <p:cNvSpPr/>
          <p:nvPr/>
        </p:nvSpPr>
        <p:spPr>
          <a:xfrm>
            <a:off x="3419892" y="365025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7" name="円/楕円 326"/>
          <p:cNvSpPr/>
          <p:nvPr/>
        </p:nvSpPr>
        <p:spPr>
          <a:xfrm>
            <a:off x="3057504" y="3479092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8" name="円/楕円 327"/>
          <p:cNvSpPr/>
          <p:nvPr/>
        </p:nvSpPr>
        <p:spPr>
          <a:xfrm>
            <a:off x="3237544" y="3479092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9" name="円/楕円 328"/>
          <p:cNvSpPr/>
          <p:nvPr/>
        </p:nvSpPr>
        <p:spPr>
          <a:xfrm>
            <a:off x="3417544" y="3479092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1" name="円/楕円 330"/>
          <p:cNvSpPr/>
          <p:nvPr/>
        </p:nvSpPr>
        <p:spPr>
          <a:xfrm>
            <a:off x="3605432" y="38250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2" name="円/楕円 331"/>
          <p:cNvSpPr/>
          <p:nvPr/>
        </p:nvSpPr>
        <p:spPr>
          <a:xfrm>
            <a:off x="3785472" y="38250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3" name="円/楕円 332"/>
          <p:cNvSpPr/>
          <p:nvPr/>
        </p:nvSpPr>
        <p:spPr>
          <a:xfrm>
            <a:off x="3965472" y="38250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4" name="円/楕円 333"/>
          <p:cNvSpPr/>
          <p:nvPr/>
        </p:nvSpPr>
        <p:spPr>
          <a:xfrm>
            <a:off x="4145492" y="382506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5" name="円/楕円 334"/>
          <p:cNvSpPr/>
          <p:nvPr/>
        </p:nvSpPr>
        <p:spPr>
          <a:xfrm>
            <a:off x="3607780" y="365025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6" name="円/楕円 335"/>
          <p:cNvSpPr/>
          <p:nvPr/>
        </p:nvSpPr>
        <p:spPr>
          <a:xfrm>
            <a:off x="3787820" y="365025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7" name="円/楕円 336"/>
          <p:cNvSpPr/>
          <p:nvPr/>
        </p:nvSpPr>
        <p:spPr>
          <a:xfrm>
            <a:off x="3967820" y="365025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8" name="円/楕円 337"/>
          <p:cNvSpPr/>
          <p:nvPr/>
        </p:nvSpPr>
        <p:spPr>
          <a:xfrm>
            <a:off x="4147840" y="365025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9" name="円/楕円 338"/>
          <p:cNvSpPr/>
          <p:nvPr/>
        </p:nvSpPr>
        <p:spPr>
          <a:xfrm>
            <a:off x="3605432" y="3479092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0" name="円/楕円 339"/>
          <p:cNvSpPr/>
          <p:nvPr/>
        </p:nvSpPr>
        <p:spPr>
          <a:xfrm>
            <a:off x="3785472" y="3479092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1" name="円/楕円 340"/>
          <p:cNvSpPr/>
          <p:nvPr/>
        </p:nvSpPr>
        <p:spPr>
          <a:xfrm>
            <a:off x="3965472" y="3479092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2" name="円/楕円 341"/>
          <p:cNvSpPr/>
          <p:nvPr/>
        </p:nvSpPr>
        <p:spPr>
          <a:xfrm>
            <a:off x="4145492" y="3479092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3" name="円/楕円 342"/>
          <p:cNvSpPr/>
          <p:nvPr/>
        </p:nvSpPr>
        <p:spPr>
          <a:xfrm>
            <a:off x="1617327" y="579219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4" name="円/楕円 343"/>
          <p:cNvSpPr/>
          <p:nvPr/>
        </p:nvSpPr>
        <p:spPr>
          <a:xfrm>
            <a:off x="1797367" y="579219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5" name="円/楕円 344"/>
          <p:cNvSpPr/>
          <p:nvPr/>
        </p:nvSpPr>
        <p:spPr>
          <a:xfrm>
            <a:off x="1977367" y="579219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6" name="円/楕円 345"/>
          <p:cNvSpPr/>
          <p:nvPr/>
        </p:nvSpPr>
        <p:spPr>
          <a:xfrm>
            <a:off x="2157387" y="579219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7" name="円/楕円 346"/>
          <p:cNvSpPr/>
          <p:nvPr/>
        </p:nvSpPr>
        <p:spPr>
          <a:xfrm>
            <a:off x="1619675" y="56173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8" name="円/楕円 347"/>
          <p:cNvSpPr/>
          <p:nvPr/>
        </p:nvSpPr>
        <p:spPr>
          <a:xfrm>
            <a:off x="1799715" y="56173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9" name="円/楕円 348"/>
          <p:cNvSpPr/>
          <p:nvPr/>
        </p:nvSpPr>
        <p:spPr>
          <a:xfrm>
            <a:off x="1979715" y="56173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0" name="円/楕円 349"/>
          <p:cNvSpPr/>
          <p:nvPr/>
        </p:nvSpPr>
        <p:spPr>
          <a:xfrm>
            <a:off x="2159735" y="56173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1" name="円/楕円 350"/>
          <p:cNvSpPr/>
          <p:nvPr/>
        </p:nvSpPr>
        <p:spPr>
          <a:xfrm>
            <a:off x="1617327" y="5446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2" name="円/楕円 351"/>
          <p:cNvSpPr/>
          <p:nvPr/>
        </p:nvSpPr>
        <p:spPr>
          <a:xfrm>
            <a:off x="1797367" y="5446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3" name="円/楕円 352"/>
          <p:cNvSpPr/>
          <p:nvPr/>
        </p:nvSpPr>
        <p:spPr>
          <a:xfrm>
            <a:off x="1977367" y="5446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4" name="円/楕円 353"/>
          <p:cNvSpPr/>
          <p:nvPr/>
        </p:nvSpPr>
        <p:spPr>
          <a:xfrm>
            <a:off x="2157387" y="5446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5" name="円/楕円 354"/>
          <p:cNvSpPr/>
          <p:nvPr/>
        </p:nvSpPr>
        <p:spPr>
          <a:xfrm>
            <a:off x="2335079" y="579219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6" name="円/楕円 355"/>
          <p:cNvSpPr/>
          <p:nvPr/>
        </p:nvSpPr>
        <p:spPr>
          <a:xfrm>
            <a:off x="2515119" y="579219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7" name="円/楕円 356"/>
          <p:cNvSpPr/>
          <p:nvPr/>
        </p:nvSpPr>
        <p:spPr>
          <a:xfrm>
            <a:off x="2695119" y="579219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8" name="円/楕円 357"/>
          <p:cNvSpPr/>
          <p:nvPr/>
        </p:nvSpPr>
        <p:spPr>
          <a:xfrm>
            <a:off x="2875139" y="579219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9" name="円/楕円 358"/>
          <p:cNvSpPr/>
          <p:nvPr/>
        </p:nvSpPr>
        <p:spPr>
          <a:xfrm>
            <a:off x="2337427" y="56173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0" name="円/楕円 359"/>
          <p:cNvSpPr/>
          <p:nvPr/>
        </p:nvSpPr>
        <p:spPr>
          <a:xfrm>
            <a:off x="2517467" y="56173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1" name="円/楕円 360"/>
          <p:cNvSpPr/>
          <p:nvPr/>
        </p:nvSpPr>
        <p:spPr>
          <a:xfrm>
            <a:off x="2697467" y="56173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2" name="円/楕円 361"/>
          <p:cNvSpPr/>
          <p:nvPr/>
        </p:nvSpPr>
        <p:spPr>
          <a:xfrm>
            <a:off x="2877487" y="56173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3" name="円/楕円 362"/>
          <p:cNvSpPr/>
          <p:nvPr/>
        </p:nvSpPr>
        <p:spPr>
          <a:xfrm>
            <a:off x="2335079" y="5446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4" name="円/楕円 363"/>
          <p:cNvSpPr/>
          <p:nvPr/>
        </p:nvSpPr>
        <p:spPr>
          <a:xfrm>
            <a:off x="2515119" y="5446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5" name="円/楕円 364"/>
          <p:cNvSpPr/>
          <p:nvPr/>
        </p:nvSpPr>
        <p:spPr>
          <a:xfrm>
            <a:off x="2695119" y="5446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6" name="円/楕円 365"/>
          <p:cNvSpPr/>
          <p:nvPr/>
        </p:nvSpPr>
        <p:spPr>
          <a:xfrm>
            <a:off x="2875139" y="5446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7" name="円/楕円 366"/>
          <p:cNvSpPr/>
          <p:nvPr/>
        </p:nvSpPr>
        <p:spPr>
          <a:xfrm>
            <a:off x="3055159" y="579219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8" name="円/楕円 367"/>
          <p:cNvSpPr/>
          <p:nvPr/>
        </p:nvSpPr>
        <p:spPr>
          <a:xfrm>
            <a:off x="3235199" y="579219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9" name="円/楕円 368"/>
          <p:cNvSpPr/>
          <p:nvPr/>
        </p:nvSpPr>
        <p:spPr>
          <a:xfrm>
            <a:off x="3415199" y="579219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0" name="円/楕円 369"/>
          <p:cNvSpPr/>
          <p:nvPr/>
        </p:nvSpPr>
        <p:spPr>
          <a:xfrm>
            <a:off x="3057507" y="56173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1" name="円/楕円 370"/>
          <p:cNvSpPr/>
          <p:nvPr/>
        </p:nvSpPr>
        <p:spPr>
          <a:xfrm>
            <a:off x="3237547" y="56173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2" name="円/楕円 371"/>
          <p:cNvSpPr/>
          <p:nvPr/>
        </p:nvSpPr>
        <p:spPr>
          <a:xfrm>
            <a:off x="3417547" y="56173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3" name="円/楕円 372"/>
          <p:cNvSpPr/>
          <p:nvPr/>
        </p:nvSpPr>
        <p:spPr>
          <a:xfrm>
            <a:off x="3055159" y="5446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4" name="円/楕円 373"/>
          <p:cNvSpPr/>
          <p:nvPr/>
        </p:nvSpPr>
        <p:spPr>
          <a:xfrm>
            <a:off x="3235199" y="5446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5" name="円/楕円 374"/>
          <p:cNvSpPr/>
          <p:nvPr/>
        </p:nvSpPr>
        <p:spPr>
          <a:xfrm>
            <a:off x="3415199" y="5446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6" name="円/楕円 375"/>
          <p:cNvSpPr/>
          <p:nvPr/>
        </p:nvSpPr>
        <p:spPr>
          <a:xfrm>
            <a:off x="3603087" y="579219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7" name="円/楕円 376"/>
          <p:cNvSpPr/>
          <p:nvPr/>
        </p:nvSpPr>
        <p:spPr>
          <a:xfrm>
            <a:off x="3783127" y="579219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8" name="円/楕円 377"/>
          <p:cNvSpPr/>
          <p:nvPr/>
        </p:nvSpPr>
        <p:spPr>
          <a:xfrm>
            <a:off x="3963127" y="579219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9" name="円/楕円 378"/>
          <p:cNvSpPr/>
          <p:nvPr/>
        </p:nvSpPr>
        <p:spPr>
          <a:xfrm>
            <a:off x="4143147" y="5792196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0" name="円/楕円 379"/>
          <p:cNvSpPr/>
          <p:nvPr/>
        </p:nvSpPr>
        <p:spPr>
          <a:xfrm>
            <a:off x="3605435" y="56173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1" name="円/楕円 380"/>
          <p:cNvSpPr/>
          <p:nvPr/>
        </p:nvSpPr>
        <p:spPr>
          <a:xfrm>
            <a:off x="3785475" y="56173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2" name="円/楕円 381"/>
          <p:cNvSpPr/>
          <p:nvPr/>
        </p:nvSpPr>
        <p:spPr>
          <a:xfrm>
            <a:off x="3965475" y="56173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3" name="円/楕円 382"/>
          <p:cNvSpPr/>
          <p:nvPr/>
        </p:nvSpPr>
        <p:spPr>
          <a:xfrm>
            <a:off x="4145495" y="5617388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4" name="円/楕円 383"/>
          <p:cNvSpPr/>
          <p:nvPr/>
        </p:nvSpPr>
        <p:spPr>
          <a:xfrm>
            <a:off x="3603087" y="5446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5" name="円/楕円 384"/>
          <p:cNvSpPr/>
          <p:nvPr/>
        </p:nvSpPr>
        <p:spPr>
          <a:xfrm>
            <a:off x="3783127" y="5446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6" name="円/楕円 385"/>
          <p:cNvSpPr/>
          <p:nvPr/>
        </p:nvSpPr>
        <p:spPr>
          <a:xfrm>
            <a:off x="3963127" y="5446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7" name="円/楕円 386"/>
          <p:cNvSpPr/>
          <p:nvPr/>
        </p:nvSpPr>
        <p:spPr>
          <a:xfrm>
            <a:off x="4143147" y="5446224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6" name="円/楕円 395"/>
          <p:cNvSpPr/>
          <p:nvPr/>
        </p:nvSpPr>
        <p:spPr>
          <a:xfrm>
            <a:off x="1617327" y="5980797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7" name="円/楕円 396"/>
          <p:cNvSpPr/>
          <p:nvPr/>
        </p:nvSpPr>
        <p:spPr>
          <a:xfrm>
            <a:off x="1797367" y="5980797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8" name="円/楕円 397"/>
          <p:cNvSpPr/>
          <p:nvPr/>
        </p:nvSpPr>
        <p:spPr>
          <a:xfrm>
            <a:off x="1977367" y="5980797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9" name="円/楕円 398"/>
          <p:cNvSpPr/>
          <p:nvPr/>
        </p:nvSpPr>
        <p:spPr>
          <a:xfrm>
            <a:off x="2157387" y="5980797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8" name="円/楕円 407"/>
          <p:cNvSpPr/>
          <p:nvPr/>
        </p:nvSpPr>
        <p:spPr>
          <a:xfrm>
            <a:off x="2335079" y="5980797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9" name="円/楕円 408"/>
          <p:cNvSpPr/>
          <p:nvPr/>
        </p:nvSpPr>
        <p:spPr>
          <a:xfrm>
            <a:off x="2515119" y="5980797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0" name="円/楕円 409"/>
          <p:cNvSpPr/>
          <p:nvPr/>
        </p:nvSpPr>
        <p:spPr>
          <a:xfrm>
            <a:off x="2695119" y="5980797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4" name="円/楕円 433"/>
          <p:cNvSpPr/>
          <p:nvPr/>
        </p:nvSpPr>
        <p:spPr>
          <a:xfrm>
            <a:off x="2874041" y="3999872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5" name="円/楕円 434"/>
          <p:cNvSpPr/>
          <p:nvPr/>
        </p:nvSpPr>
        <p:spPr>
          <a:xfrm>
            <a:off x="3054081" y="3999872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6" name="円/楕円 435"/>
          <p:cNvSpPr/>
          <p:nvPr/>
        </p:nvSpPr>
        <p:spPr>
          <a:xfrm>
            <a:off x="3234101" y="3999872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7" name="円/楕円 436"/>
          <p:cNvSpPr/>
          <p:nvPr/>
        </p:nvSpPr>
        <p:spPr>
          <a:xfrm>
            <a:off x="2339752" y="3999872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8" name="円/楕円 437"/>
          <p:cNvSpPr/>
          <p:nvPr/>
        </p:nvSpPr>
        <p:spPr>
          <a:xfrm>
            <a:off x="2519792" y="3999872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9" name="円/楕円 438"/>
          <p:cNvSpPr/>
          <p:nvPr/>
        </p:nvSpPr>
        <p:spPr>
          <a:xfrm>
            <a:off x="2699792" y="3999872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5" name="正方形/長方形 444"/>
          <p:cNvSpPr/>
          <p:nvPr/>
        </p:nvSpPr>
        <p:spPr>
          <a:xfrm>
            <a:off x="2173458" y="3467686"/>
            <a:ext cx="180000" cy="14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6" name="円/楕円 445"/>
          <p:cNvSpPr/>
          <p:nvPr/>
        </p:nvSpPr>
        <p:spPr>
          <a:xfrm>
            <a:off x="3428172" y="5980332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7" name="円/楕円 446"/>
          <p:cNvSpPr/>
          <p:nvPr/>
        </p:nvSpPr>
        <p:spPr>
          <a:xfrm>
            <a:off x="3608192" y="5980332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8" name="円/楕円 447"/>
          <p:cNvSpPr/>
          <p:nvPr/>
        </p:nvSpPr>
        <p:spPr>
          <a:xfrm>
            <a:off x="3788232" y="5980332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9" name="円/楕円 448"/>
          <p:cNvSpPr/>
          <p:nvPr/>
        </p:nvSpPr>
        <p:spPr>
          <a:xfrm>
            <a:off x="3968232" y="5980332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0" name="円/楕円 449"/>
          <p:cNvSpPr/>
          <p:nvPr/>
        </p:nvSpPr>
        <p:spPr>
          <a:xfrm>
            <a:off x="4148252" y="5980332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1" name="円/楕円 450"/>
          <p:cNvSpPr/>
          <p:nvPr/>
        </p:nvSpPr>
        <p:spPr>
          <a:xfrm>
            <a:off x="2888112" y="5980332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2" name="円/楕円 451"/>
          <p:cNvSpPr/>
          <p:nvPr/>
        </p:nvSpPr>
        <p:spPr>
          <a:xfrm>
            <a:off x="3068152" y="5980332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3" name="円/楕円 452"/>
          <p:cNvSpPr/>
          <p:nvPr/>
        </p:nvSpPr>
        <p:spPr>
          <a:xfrm>
            <a:off x="3248172" y="5980332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1" name="正方形/長方形 440"/>
          <p:cNvSpPr/>
          <p:nvPr/>
        </p:nvSpPr>
        <p:spPr>
          <a:xfrm>
            <a:off x="2897944" y="5992824"/>
            <a:ext cx="1440000" cy="18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4" name="円/楕円 453"/>
          <p:cNvSpPr/>
          <p:nvPr/>
        </p:nvSpPr>
        <p:spPr>
          <a:xfrm>
            <a:off x="2159736" y="3459870"/>
            <a:ext cx="180000" cy="180000"/>
          </a:xfrm>
          <a:prstGeom prst="ellipse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5" name="円/楕円 454"/>
          <p:cNvSpPr/>
          <p:nvPr/>
        </p:nvSpPr>
        <p:spPr>
          <a:xfrm>
            <a:off x="2339756" y="345987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6" name="円/楕円 455"/>
          <p:cNvSpPr/>
          <p:nvPr/>
        </p:nvSpPr>
        <p:spPr>
          <a:xfrm>
            <a:off x="2519796" y="345987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7" name="円/楕円 456"/>
          <p:cNvSpPr/>
          <p:nvPr/>
        </p:nvSpPr>
        <p:spPr>
          <a:xfrm>
            <a:off x="2699796" y="345987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8" name="円/楕円 457"/>
          <p:cNvSpPr/>
          <p:nvPr/>
        </p:nvSpPr>
        <p:spPr>
          <a:xfrm>
            <a:off x="2879816" y="345987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9" name="円/楕円 458"/>
          <p:cNvSpPr/>
          <p:nvPr/>
        </p:nvSpPr>
        <p:spPr>
          <a:xfrm>
            <a:off x="1619676" y="345987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0" name="円/楕円 459"/>
          <p:cNvSpPr/>
          <p:nvPr/>
        </p:nvSpPr>
        <p:spPr>
          <a:xfrm>
            <a:off x="1799716" y="345987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1" name="円/楕円 460"/>
          <p:cNvSpPr/>
          <p:nvPr/>
        </p:nvSpPr>
        <p:spPr>
          <a:xfrm>
            <a:off x="1979736" y="3459870"/>
            <a:ext cx="180000" cy="180000"/>
          </a:xfrm>
          <a:prstGeom prst="ellipse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2" name="正方形/長方形 461"/>
          <p:cNvSpPr/>
          <p:nvPr/>
        </p:nvSpPr>
        <p:spPr>
          <a:xfrm>
            <a:off x="1629508" y="3472362"/>
            <a:ext cx="1440000" cy="18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63" name="直線矢印コネクタ 462"/>
          <p:cNvCxnSpPr/>
          <p:nvPr/>
        </p:nvCxnSpPr>
        <p:spPr>
          <a:xfrm>
            <a:off x="2919012" y="6347727"/>
            <a:ext cx="1440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4" name="テキスト ボックス 463"/>
          <p:cNvSpPr txBox="1"/>
          <p:nvPr/>
        </p:nvSpPr>
        <p:spPr>
          <a:xfrm>
            <a:off x="3452873" y="627548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tap</a:t>
            </a:r>
            <a:endParaRPr kumimoji="1" lang="ja-JP" altLang="en-US" dirty="0"/>
          </a:p>
        </p:txBody>
      </p:sp>
      <p:sp>
        <p:nvSpPr>
          <p:cNvPr id="443" name="正方形/長方形 442"/>
          <p:cNvSpPr/>
          <p:nvPr/>
        </p:nvSpPr>
        <p:spPr>
          <a:xfrm>
            <a:off x="3427827" y="4722055"/>
            <a:ext cx="180000" cy="144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51520" y="188640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B</a:t>
            </a:r>
            <a:r>
              <a:rPr kumimoji="1" lang="en-US" altLang="ja-JP" sz="3200" dirty="0" smtClean="0"/>
              <a:t>andwidth (with memory pattern)</a:t>
            </a:r>
            <a:endParaRPr kumimoji="1" lang="ja-JP" altLang="en-US" sz="3200" dirty="0"/>
          </a:p>
        </p:txBody>
      </p:sp>
      <p:sp>
        <p:nvSpPr>
          <p:cNvPr id="4" name="正方形/長方形 3"/>
          <p:cNvSpPr/>
          <p:nvPr/>
        </p:nvSpPr>
        <p:spPr>
          <a:xfrm>
            <a:off x="2267744" y="4221208"/>
            <a:ext cx="1440000" cy="1440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727984" y="3681288"/>
            <a:ext cx="2700000" cy="2700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8" name="直線矢印コネクタ 47"/>
          <p:cNvCxnSpPr/>
          <p:nvPr/>
        </p:nvCxnSpPr>
        <p:spPr>
          <a:xfrm>
            <a:off x="1187624" y="3212936"/>
            <a:ext cx="3600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1907704" y="2843644"/>
            <a:ext cx="23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w + tap – 1 + 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mw - 1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cxnSp>
        <p:nvCxnSpPr>
          <p:cNvPr id="50" name="直線矢印コネクタ 49"/>
          <p:cNvCxnSpPr/>
          <p:nvPr/>
        </p:nvCxnSpPr>
        <p:spPr>
          <a:xfrm>
            <a:off x="1043608" y="3572976"/>
            <a:ext cx="0" cy="27363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/>
          <p:cNvSpPr txBox="1"/>
          <p:nvPr/>
        </p:nvSpPr>
        <p:spPr>
          <a:xfrm>
            <a:off x="-36512" y="4077032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/>
              <a:t>h + tap -1</a:t>
            </a:r>
          </a:p>
          <a:p>
            <a:r>
              <a:rPr kumimoji="1" lang="en-US" altLang="ja-JP" b="1" dirty="0" smtClean="0"/>
              <a:t>+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mh-1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107504" y="1124744"/>
            <a:ext cx="9505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((w+tap-1 + </a:t>
            </a:r>
            <a:r>
              <a:rPr lang="en-US" altLang="ja-JP" dirty="0" smtClean="0">
                <a:solidFill>
                  <a:srgbClr val="FF0000"/>
                </a:solidFill>
              </a:rPr>
              <a:t>mw-1</a:t>
            </a:r>
            <a:r>
              <a:rPr lang="en-US" altLang="ja-JP" dirty="0" smtClean="0"/>
              <a:t>)*(h+tap-1 + </a:t>
            </a:r>
            <a:r>
              <a:rPr lang="en-US" altLang="ja-JP" dirty="0" smtClean="0">
                <a:solidFill>
                  <a:srgbClr val="FF0000"/>
                </a:solidFill>
              </a:rPr>
              <a:t>mh-1</a:t>
            </a:r>
            <a:r>
              <a:rPr lang="en-US" altLang="ja-JP" dirty="0" smtClean="0"/>
              <a:t>)*bi+(cw+ctap-1+</a:t>
            </a:r>
            <a:r>
              <a:rPr lang="en-US" altLang="ja-JP" dirty="0" smtClean="0">
                <a:solidFill>
                  <a:srgbClr val="FF0000"/>
                </a:solidFill>
              </a:rPr>
              <a:t>mw-1</a:t>
            </a:r>
            <a:r>
              <a:rPr lang="en-US" altLang="ja-JP" dirty="0" smtClean="0"/>
              <a:t>)*(ch+ctap-1</a:t>
            </a:r>
            <a:r>
              <a:rPr lang="en-US" altLang="ja-JP" dirty="0" smtClean="0">
                <a:solidFill>
                  <a:srgbClr val="000099"/>
                </a:solidFill>
              </a:rPr>
              <a:t>+</a:t>
            </a:r>
            <a:r>
              <a:rPr lang="en-US" altLang="ja-JP" dirty="0" smtClean="0">
                <a:solidFill>
                  <a:srgbClr val="FF0000"/>
                </a:solidFill>
              </a:rPr>
              <a:t>mh-1</a:t>
            </a:r>
            <a:r>
              <a:rPr lang="en-US" altLang="ja-JP" dirty="0" smtClean="0"/>
              <a:t>)*2*</a:t>
            </a:r>
            <a:r>
              <a:rPr lang="en-US" altLang="ja-JP" dirty="0" err="1" smtClean="0"/>
              <a:t>cbi</a:t>
            </a:r>
            <a:r>
              <a:rPr lang="en-US" altLang="ja-JP" dirty="0" smtClean="0"/>
              <a:t>) / (w*h)</a:t>
            </a:r>
            <a:endParaRPr lang="ja-JP" altLang="en-US" dirty="0"/>
          </a:p>
        </p:txBody>
      </p:sp>
      <p:sp>
        <p:nvSpPr>
          <p:cNvPr id="59" name="正方形/長方形 58"/>
          <p:cNvSpPr/>
          <p:nvPr/>
        </p:nvSpPr>
        <p:spPr>
          <a:xfrm>
            <a:off x="7273968" y="4041228"/>
            <a:ext cx="720000" cy="720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/>
          <p:cNvSpPr/>
          <p:nvPr/>
        </p:nvSpPr>
        <p:spPr>
          <a:xfrm>
            <a:off x="6948864" y="3681328"/>
            <a:ext cx="1619880" cy="16198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8676456" y="4293096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/>
              <a:t>x 2</a:t>
            </a:r>
            <a:endParaRPr kumimoji="1" lang="ja-JP" altLang="en-US" b="1" dirty="0"/>
          </a:p>
        </p:txBody>
      </p:sp>
      <p:sp>
        <p:nvSpPr>
          <p:cNvPr id="231" name="正方形/長方形 230"/>
          <p:cNvSpPr/>
          <p:nvPr/>
        </p:nvSpPr>
        <p:spPr>
          <a:xfrm>
            <a:off x="1187624" y="350096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611560" y="198884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mw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1187624" y="227687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err="1" smtClean="0">
                <a:solidFill>
                  <a:srgbClr val="FF0000"/>
                </a:solidFill>
              </a:rPr>
              <a:t>mh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cxnSp>
        <p:nvCxnSpPr>
          <p:cNvPr id="323" name="直線矢印コネクタ 322"/>
          <p:cNvCxnSpPr/>
          <p:nvPr/>
        </p:nvCxnSpPr>
        <p:spPr>
          <a:xfrm>
            <a:off x="6588224" y="3356952"/>
            <a:ext cx="216024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4" name="テキスト ボックス 323"/>
          <p:cNvSpPr txBox="1"/>
          <p:nvPr/>
        </p:nvSpPr>
        <p:spPr>
          <a:xfrm>
            <a:off x="6624528" y="2987660"/>
            <a:ext cx="23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err="1" smtClean="0"/>
              <a:t>cw</a:t>
            </a:r>
            <a:r>
              <a:rPr kumimoji="1" lang="en-US" altLang="ja-JP" b="1" dirty="0" smtClean="0"/>
              <a:t> + </a:t>
            </a:r>
            <a:r>
              <a:rPr kumimoji="1" lang="en-US" altLang="ja-JP" b="1" dirty="0" err="1" smtClean="0"/>
              <a:t>ctap</a:t>
            </a:r>
            <a:r>
              <a:rPr kumimoji="1" lang="en-US" altLang="ja-JP" b="1" dirty="0" smtClean="0"/>
              <a:t> – 1 + 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mw-1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cxnSp>
        <p:nvCxnSpPr>
          <p:cNvPr id="327" name="直線矢印コネクタ 326"/>
          <p:cNvCxnSpPr/>
          <p:nvPr/>
        </p:nvCxnSpPr>
        <p:spPr>
          <a:xfrm>
            <a:off x="6300192" y="3573016"/>
            <a:ext cx="0" cy="180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8" name="テキスト ボックス 327"/>
          <p:cNvSpPr txBox="1"/>
          <p:nvPr/>
        </p:nvSpPr>
        <p:spPr>
          <a:xfrm>
            <a:off x="5112360" y="4077072"/>
            <a:ext cx="14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err="1" smtClean="0"/>
              <a:t>ch</a:t>
            </a:r>
            <a:r>
              <a:rPr lang="en-US" altLang="ja-JP" b="1" dirty="0" smtClean="0"/>
              <a:t> + </a:t>
            </a:r>
            <a:r>
              <a:rPr lang="en-US" altLang="ja-JP" b="1" dirty="0" err="1" smtClean="0"/>
              <a:t>ctap</a:t>
            </a:r>
            <a:r>
              <a:rPr lang="en-US" altLang="ja-JP" b="1" dirty="0" smtClean="0"/>
              <a:t> -1</a:t>
            </a:r>
          </a:p>
          <a:p>
            <a:r>
              <a:rPr kumimoji="1" lang="en-US" altLang="ja-JP" b="1" dirty="0" smtClean="0"/>
              <a:t>+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mh-1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411760" y="6525344"/>
            <a:ext cx="6732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u="sng" dirty="0" smtClean="0"/>
              <a:t>Note: The effect of memory pattern tends to be large in small </a:t>
            </a:r>
            <a:r>
              <a:rPr lang="en-US" altLang="ja-JP" b="1" u="sng" dirty="0" smtClean="0"/>
              <a:t>blocks</a:t>
            </a:r>
            <a:endParaRPr lang="en-US" altLang="ja-JP" b="1" u="sng" dirty="0" smtClean="0"/>
          </a:p>
        </p:txBody>
      </p:sp>
      <p:sp>
        <p:nvSpPr>
          <p:cNvPr id="450" name="正方形/長方形 449"/>
          <p:cNvSpPr/>
          <p:nvPr/>
        </p:nvSpPr>
        <p:spPr>
          <a:xfrm>
            <a:off x="1907784" y="350100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1" name="正方形/長方形 450"/>
          <p:cNvSpPr/>
          <p:nvPr/>
        </p:nvSpPr>
        <p:spPr>
          <a:xfrm>
            <a:off x="539552" y="2276872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2" name="正方形/長方形 451"/>
          <p:cNvSpPr/>
          <p:nvPr/>
        </p:nvSpPr>
        <p:spPr>
          <a:xfrm>
            <a:off x="2627864" y="350100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3" name="正方形/長方形 452"/>
          <p:cNvSpPr/>
          <p:nvPr/>
        </p:nvSpPr>
        <p:spPr>
          <a:xfrm>
            <a:off x="3347944" y="350100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4" name="正方形/長方形 453"/>
          <p:cNvSpPr/>
          <p:nvPr/>
        </p:nvSpPr>
        <p:spPr>
          <a:xfrm>
            <a:off x="4067944" y="350100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5" name="正方形/長方形 454"/>
          <p:cNvSpPr/>
          <p:nvPr/>
        </p:nvSpPr>
        <p:spPr>
          <a:xfrm>
            <a:off x="1187624" y="386104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6" name="正方形/長方形 455"/>
          <p:cNvSpPr/>
          <p:nvPr/>
        </p:nvSpPr>
        <p:spPr>
          <a:xfrm>
            <a:off x="1907784" y="386108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7" name="正方形/長方形 456"/>
          <p:cNvSpPr/>
          <p:nvPr/>
        </p:nvSpPr>
        <p:spPr>
          <a:xfrm>
            <a:off x="2627864" y="386108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8" name="正方形/長方形 457"/>
          <p:cNvSpPr/>
          <p:nvPr/>
        </p:nvSpPr>
        <p:spPr>
          <a:xfrm>
            <a:off x="3347944" y="386108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9" name="正方形/長方形 458"/>
          <p:cNvSpPr/>
          <p:nvPr/>
        </p:nvSpPr>
        <p:spPr>
          <a:xfrm>
            <a:off x="4067944" y="386108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0" name="正方形/長方形 459"/>
          <p:cNvSpPr/>
          <p:nvPr/>
        </p:nvSpPr>
        <p:spPr>
          <a:xfrm>
            <a:off x="1187624" y="422108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1" name="正方形/長方形 460"/>
          <p:cNvSpPr/>
          <p:nvPr/>
        </p:nvSpPr>
        <p:spPr>
          <a:xfrm>
            <a:off x="1907784" y="422112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2" name="正方形/長方形 461"/>
          <p:cNvSpPr/>
          <p:nvPr/>
        </p:nvSpPr>
        <p:spPr>
          <a:xfrm>
            <a:off x="2627864" y="422108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3" name="正方形/長方形 462"/>
          <p:cNvSpPr/>
          <p:nvPr/>
        </p:nvSpPr>
        <p:spPr>
          <a:xfrm>
            <a:off x="3347944" y="422112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4" name="正方形/長方形 463"/>
          <p:cNvSpPr/>
          <p:nvPr/>
        </p:nvSpPr>
        <p:spPr>
          <a:xfrm>
            <a:off x="4067944" y="422112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5" name="正方形/長方形 464"/>
          <p:cNvSpPr/>
          <p:nvPr/>
        </p:nvSpPr>
        <p:spPr>
          <a:xfrm>
            <a:off x="1187624" y="458112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6" name="正方形/長方形 465"/>
          <p:cNvSpPr/>
          <p:nvPr/>
        </p:nvSpPr>
        <p:spPr>
          <a:xfrm>
            <a:off x="1907784" y="458116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7" name="正方形/長方形 466"/>
          <p:cNvSpPr/>
          <p:nvPr/>
        </p:nvSpPr>
        <p:spPr>
          <a:xfrm>
            <a:off x="2627864" y="458116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8" name="正方形/長方形 467"/>
          <p:cNvSpPr/>
          <p:nvPr/>
        </p:nvSpPr>
        <p:spPr>
          <a:xfrm>
            <a:off x="3347944" y="458116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9" name="正方形/長方形 468"/>
          <p:cNvSpPr/>
          <p:nvPr/>
        </p:nvSpPr>
        <p:spPr>
          <a:xfrm>
            <a:off x="4067944" y="458116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0" name="正方形/長方形 469"/>
          <p:cNvSpPr/>
          <p:nvPr/>
        </p:nvSpPr>
        <p:spPr>
          <a:xfrm>
            <a:off x="1187624" y="494116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1" name="正方形/長方形 470"/>
          <p:cNvSpPr/>
          <p:nvPr/>
        </p:nvSpPr>
        <p:spPr>
          <a:xfrm>
            <a:off x="1907784" y="494120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2" name="正方形/長方形 471"/>
          <p:cNvSpPr/>
          <p:nvPr/>
        </p:nvSpPr>
        <p:spPr>
          <a:xfrm>
            <a:off x="2627864" y="494120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3" name="正方形/長方形 472"/>
          <p:cNvSpPr/>
          <p:nvPr/>
        </p:nvSpPr>
        <p:spPr>
          <a:xfrm>
            <a:off x="3347944" y="494120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4" name="正方形/長方形 473"/>
          <p:cNvSpPr/>
          <p:nvPr/>
        </p:nvSpPr>
        <p:spPr>
          <a:xfrm>
            <a:off x="4067944" y="494120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5" name="正方形/長方形 474"/>
          <p:cNvSpPr/>
          <p:nvPr/>
        </p:nvSpPr>
        <p:spPr>
          <a:xfrm>
            <a:off x="1187624" y="530120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6" name="正方形/長方形 475"/>
          <p:cNvSpPr/>
          <p:nvPr/>
        </p:nvSpPr>
        <p:spPr>
          <a:xfrm>
            <a:off x="1907784" y="530124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7" name="正方形/長方形 476"/>
          <p:cNvSpPr/>
          <p:nvPr/>
        </p:nvSpPr>
        <p:spPr>
          <a:xfrm>
            <a:off x="2627864" y="530124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8" name="正方形/長方形 477"/>
          <p:cNvSpPr/>
          <p:nvPr/>
        </p:nvSpPr>
        <p:spPr>
          <a:xfrm>
            <a:off x="3347944" y="530124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9" name="正方形/長方形 478"/>
          <p:cNvSpPr/>
          <p:nvPr/>
        </p:nvSpPr>
        <p:spPr>
          <a:xfrm>
            <a:off x="4067944" y="530124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0" name="正方形/長方形 479"/>
          <p:cNvSpPr/>
          <p:nvPr/>
        </p:nvSpPr>
        <p:spPr>
          <a:xfrm>
            <a:off x="1187624" y="566124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1" name="正方形/長方形 480"/>
          <p:cNvSpPr/>
          <p:nvPr/>
        </p:nvSpPr>
        <p:spPr>
          <a:xfrm>
            <a:off x="1907784" y="566128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2" name="正方形/長方形 481"/>
          <p:cNvSpPr/>
          <p:nvPr/>
        </p:nvSpPr>
        <p:spPr>
          <a:xfrm>
            <a:off x="2627864" y="566128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3" name="正方形/長方形 482"/>
          <p:cNvSpPr/>
          <p:nvPr/>
        </p:nvSpPr>
        <p:spPr>
          <a:xfrm>
            <a:off x="3347944" y="566128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4" name="正方形/長方形 483"/>
          <p:cNvSpPr/>
          <p:nvPr/>
        </p:nvSpPr>
        <p:spPr>
          <a:xfrm>
            <a:off x="4067944" y="566128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5" name="正方形/長方形 484"/>
          <p:cNvSpPr/>
          <p:nvPr/>
        </p:nvSpPr>
        <p:spPr>
          <a:xfrm>
            <a:off x="1187624" y="602128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6" name="正方形/長方形 485"/>
          <p:cNvSpPr/>
          <p:nvPr/>
        </p:nvSpPr>
        <p:spPr>
          <a:xfrm>
            <a:off x="1907784" y="602132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7" name="正方形/長方形 486"/>
          <p:cNvSpPr/>
          <p:nvPr/>
        </p:nvSpPr>
        <p:spPr>
          <a:xfrm>
            <a:off x="2627864" y="602132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8" name="正方形/長方形 487"/>
          <p:cNvSpPr/>
          <p:nvPr/>
        </p:nvSpPr>
        <p:spPr>
          <a:xfrm>
            <a:off x="3347944" y="602132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9" name="正方形/長方形 488"/>
          <p:cNvSpPr/>
          <p:nvPr/>
        </p:nvSpPr>
        <p:spPr>
          <a:xfrm>
            <a:off x="4067944" y="602132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0" name="正方形/長方形 489"/>
          <p:cNvSpPr/>
          <p:nvPr/>
        </p:nvSpPr>
        <p:spPr>
          <a:xfrm>
            <a:off x="6552600" y="350100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1" name="正方形/長方形 490"/>
          <p:cNvSpPr/>
          <p:nvPr/>
        </p:nvSpPr>
        <p:spPr>
          <a:xfrm>
            <a:off x="7272600" y="350100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2" name="正方形/長方形 491"/>
          <p:cNvSpPr/>
          <p:nvPr/>
        </p:nvSpPr>
        <p:spPr>
          <a:xfrm>
            <a:off x="7992760" y="350100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3" name="正方形/長方形 492"/>
          <p:cNvSpPr/>
          <p:nvPr/>
        </p:nvSpPr>
        <p:spPr>
          <a:xfrm>
            <a:off x="6552600" y="386108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4" name="正方形/長方形 493"/>
          <p:cNvSpPr/>
          <p:nvPr/>
        </p:nvSpPr>
        <p:spPr>
          <a:xfrm>
            <a:off x="7278500" y="386108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5" name="正方形/長方形 494"/>
          <p:cNvSpPr/>
          <p:nvPr/>
        </p:nvSpPr>
        <p:spPr>
          <a:xfrm>
            <a:off x="7992760" y="386108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6" name="正方形/長方形 495"/>
          <p:cNvSpPr/>
          <p:nvPr/>
        </p:nvSpPr>
        <p:spPr>
          <a:xfrm>
            <a:off x="6552520" y="422112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7" name="正方形/長方形 496"/>
          <p:cNvSpPr/>
          <p:nvPr/>
        </p:nvSpPr>
        <p:spPr>
          <a:xfrm>
            <a:off x="7272520" y="422112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8" name="正方形/長方形 497"/>
          <p:cNvSpPr/>
          <p:nvPr/>
        </p:nvSpPr>
        <p:spPr>
          <a:xfrm>
            <a:off x="7992680" y="422112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9" name="正方形/長方形 498"/>
          <p:cNvSpPr/>
          <p:nvPr/>
        </p:nvSpPr>
        <p:spPr>
          <a:xfrm>
            <a:off x="6552520" y="458116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0" name="正方形/長方形 499"/>
          <p:cNvSpPr/>
          <p:nvPr/>
        </p:nvSpPr>
        <p:spPr>
          <a:xfrm>
            <a:off x="7272520" y="458116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1" name="正方形/長方形 500"/>
          <p:cNvSpPr/>
          <p:nvPr/>
        </p:nvSpPr>
        <p:spPr>
          <a:xfrm>
            <a:off x="7992680" y="458116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2" name="正方形/長方形 501"/>
          <p:cNvSpPr/>
          <p:nvPr/>
        </p:nvSpPr>
        <p:spPr>
          <a:xfrm>
            <a:off x="6552520" y="494120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3" name="正方形/長方形 502"/>
          <p:cNvSpPr/>
          <p:nvPr/>
        </p:nvSpPr>
        <p:spPr>
          <a:xfrm>
            <a:off x="7272520" y="494120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4" name="正方形/長方形 503"/>
          <p:cNvSpPr/>
          <p:nvPr/>
        </p:nvSpPr>
        <p:spPr>
          <a:xfrm>
            <a:off x="7992680" y="4941208"/>
            <a:ext cx="720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角丸四角形 76"/>
          <p:cNvSpPr/>
          <p:nvPr/>
        </p:nvSpPr>
        <p:spPr>
          <a:xfrm>
            <a:off x="72008" y="1772816"/>
            <a:ext cx="2339752" cy="1008112"/>
          </a:xfrm>
          <a:prstGeom prst="round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144016" y="1556792"/>
            <a:ext cx="1835696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36000" rIns="36000" rtlCol="0">
            <a:spAutoFit/>
          </a:bodyPr>
          <a:lstStyle/>
          <a:p>
            <a:r>
              <a:rPr lang="en-US" altLang="ja-JP" sz="2000" dirty="0" smtClean="0"/>
              <a:t>memory </a:t>
            </a:r>
            <a:r>
              <a:rPr lang="en-US" altLang="ja-JP" sz="2000" dirty="0" smtClean="0"/>
              <a:t>pattern</a:t>
            </a:r>
            <a:endParaRPr kumimoji="1" lang="ja-JP" altLang="en-U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690</TotalTime>
  <Words>332</Words>
  <Application>Microsoft Office PowerPoint</Application>
  <PresentationFormat>画面に合わせる (4:3)</PresentationFormat>
  <Paragraphs>94</Paragraphs>
  <Slides>6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猪飼知宏/主事</dc:creator>
  <cp:lastModifiedBy>s124087_0209</cp:lastModifiedBy>
  <cp:revision>180</cp:revision>
  <dcterms:created xsi:type="dcterms:W3CDTF">2014-01-13T09:35:20Z</dcterms:created>
  <dcterms:modified xsi:type="dcterms:W3CDTF">2014-01-13T21:12:59Z</dcterms:modified>
</cp:coreProperties>
</file>