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7"/>
  </p:notesMasterIdLst>
  <p:handoutMasterIdLst>
    <p:handoutMasterId r:id="rId8"/>
  </p:handoutMasterIdLst>
  <p:sldIdLst>
    <p:sldId id="402" r:id="rId3"/>
    <p:sldId id="403" r:id="rId4"/>
    <p:sldId id="404" r:id="rId5"/>
    <p:sldId id="408" r:id="rId6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434" autoAdjust="0"/>
    <p:restoredTop sz="93695" autoAdjust="0"/>
  </p:normalViewPr>
  <p:slideViewPr>
    <p:cSldViewPr>
      <p:cViewPr varScale="1">
        <p:scale>
          <a:sx n="113" d="100"/>
          <a:sy n="113" d="100"/>
        </p:scale>
        <p:origin x="-1248" y="-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C2CA2-5467-4A09-981B-7B864A3954E7}" type="datetimeFigureOut">
              <a:rPr lang="ko-KR" altLang="en-US"/>
              <a:pPr>
                <a:defRPr/>
              </a:pPr>
              <a:t>2014-01-09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F5B74885-C777-4423-BFB1-242B99947E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704307DE-36DC-4689-878F-10C42562C79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F109-9EA1-4100-919C-1AB1F05B925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4FD55-41AE-4AB2-AF25-E6FF0887336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21DE4-7D15-4A5C-BEB9-C5EE046207F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16E20EC6-3133-4CD7-966F-DAE37E271DC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DF9C5-358B-41DF-9FB6-2715D939300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DC2B0-09E6-4192-80F8-550B02DDB53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50488-32BF-4AFF-869A-3203C89BF4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920DD-A042-4FDF-A1C1-F01B5D5173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3C052-F27F-4B76-ABFB-7DBE23B6FA3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C0B72-3921-438C-825A-B789FFEE975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9A567-8C51-4B56-9194-22F41D7ED0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BA292-D3C5-425C-ABB9-6AC006B85D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The removal of quad-tree limitation for depth coding</a:t>
            </a:r>
            <a:endParaRPr lang="en-US" altLang="en-US" sz="2400" b="1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163480" y="5378450"/>
            <a:ext cx="137569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January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095744" y="5715016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latinLnBrk="0"/>
            <a:r>
              <a:rPr lang="en-US" dirty="0" smtClean="0"/>
              <a:t>Quad-tree limitation (QTL) has been adopted at Shanghai meeting (JCT3V-B0068)</a:t>
            </a:r>
          </a:p>
          <a:p>
            <a:pPr lvl="1" algn="just" latinLnBrk="0"/>
            <a:r>
              <a:rPr lang="en-US" altLang="ko-KR" dirty="0" smtClean="0"/>
              <a:t>The </a:t>
            </a:r>
            <a:r>
              <a:rPr lang="en-US" altLang="ko-KR" dirty="0" err="1" smtClean="0"/>
              <a:t>quadtree</a:t>
            </a:r>
            <a:r>
              <a:rPr lang="en-US" altLang="ko-KR" dirty="0" smtClean="0"/>
              <a:t> depth for depth maps is limited to the depth of corresponding texture block, described as below :</a:t>
            </a:r>
          </a:p>
          <a:p>
            <a:pPr lvl="1" algn="just" latinLnBrk="0"/>
            <a:endParaRPr lang="en-US" altLang="ko-KR" dirty="0" smtClean="0"/>
          </a:p>
          <a:p>
            <a:pPr lvl="1" algn="just" latinLnBrk="0"/>
            <a:endParaRPr lang="en-US" altLang="ko-KR" dirty="0" smtClean="0"/>
          </a:p>
          <a:p>
            <a:pPr lvl="1" algn="just" latinLnBrk="0"/>
            <a:endParaRPr lang="en-US" altLang="ko-KR" dirty="0" smtClean="0"/>
          </a:p>
          <a:p>
            <a:pPr lvl="1" algn="just" latinLnBrk="0"/>
            <a:endParaRPr lang="en-US" altLang="ko-KR" dirty="0" smtClean="0"/>
          </a:p>
          <a:p>
            <a:pPr lvl="1" algn="just" latinLnBrk="0"/>
            <a:endParaRPr lang="en-US" altLang="ko-KR" dirty="0" smtClean="0"/>
          </a:p>
          <a:p>
            <a:pPr lvl="1" algn="just" latinLnBrk="0"/>
            <a:endParaRPr lang="en-US" altLang="ko-KR" dirty="0" smtClean="0"/>
          </a:p>
          <a:p>
            <a:pPr lvl="1" algn="just" latinLnBrk="0"/>
            <a:endParaRPr lang="en-US" altLang="ko-KR" dirty="0" smtClean="0"/>
          </a:p>
          <a:p>
            <a:pPr lvl="1" algn="just" latinLnBrk="0"/>
            <a:endParaRPr lang="en-US" altLang="ko-KR" dirty="0" smtClean="0"/>
          </a:p>
          <a:p>
            <a:pPr lvl="1" algn="just" latinLnBrk="0"/>
            <a:endParaRPr lang="en-US" altLang="ko-KR" dirty="0" smtClean="0"/>
          </a:p>
          <a:p>
            <a:pPr lvl="1" algn="just" latinLnBrk="0"/>
            <a:r>
              <a:rPr lang="en-US" altLang="ko-KR" dirty="0" smtClean="0"/>
              <a:t>It is reported that QTL achieved 0.4% of coding loss for the synthesized views, and reduced approximately 33% of encoding time.</a:t>
            </a:r>
          </a:p>
          <a:p>
            <a:pPr lvl="1" algn="just" latinLnBrk="0"/>
            <a:endParaRPr lang="en-US" altLang="ko-KR" dirty="0" smtClean="0"/>
          </a:p>
          <a:p>
            <a:pPr lvl="1" algn="just" latinLnBrk="0"/>
            <a:endParaRPr lang="en-US" altLang="ko-KR" dirty="0" smtClean="0"/>
          </a:p>
          <a:p>
            <a:pPr latinLnBrk="0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488" y="2143116"/>
            <a:ext cx="29146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95612" y="3571876"/>
            <a:ext cx="3339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Left : texture block</a:t>
            </a:r>
          </a:p>
          <a:p>
            <a:r>
              <a:rPr lang="en-US" altLang="ko-KR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Right : corresponding depth block</a:t>
            </a:r>
            <a:endParaRPr lang="ko-KR" altLang="en-US" dirty="0" smtClean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At this moment, the coding gain from QTL has coding loss, more that 1%, </a:t>
            </a:r>
            <a:r>
              <a:rPr lang="en-US" altLang="ko-KR" dirty="0" smtClean="0"/>
              <a:t>according to the table below :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pPr lvl="1"/>
            <a:r>
              <a:rPr lang="en-US" altLang="ko-KR" dirty="0" smtClean="0"/>
              <a:t>1.2% of coding gain is observed with 74% of increased encoding time.</a:t>
            </a:r>
          </a:p>
          <a:p>
            <a:endParaRPr lang="en-US" altLang="ko-KR" dirty="0" smtClean="0"/>
          </a:p>
          <a:p>
            <a:pPr lvl="1"/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2000240"/>
            <a:ext cx="8693891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452802" y="1643050"/>
            <a:ext cx="29321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Table 1 QTL off vs. 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CTC 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(HTM9.0r1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)</a:t>
            </a:r>
            <a:endParaRPr lang="ko-KR" altLang="en-US" sz="1400" dirty="0" smtClean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QTL </a:t>
            </a:r>
            <a:r>
              <a:rPr lang="en-US" altLang="ko-KR" dirty="0" smtClean="0"/>
              <a:t>has </a:t>
            </a:r>
            <a:r>
              <a:rPr lang="en-US" altLang="ko-KR" dirty="0" smtClean="0"/>
              <a:t>1.2</a:t>
            </a:r>
            <a:r>
              <a:rPr lang="en-US" altLang="ko-KR" dirty="0" smtClean="0"/>
              <a:t>% </a:t>
            </a:r>
            <a:r>
              <a:rPr lang="en-US" altLang="ko-KR" dirty="0" smtClean="0"/>
              <a:t> of coding </a:t>
            </a:r>
            <a:r>
              <a:rPr lang="en-US" altLang="ko-KR" dirty="0" smtClean="0"/>
              <a:t>loss for the synthesis view.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Even if it accesses the texture component, which may causes bottleneck, there is little efficiency except for the encoding time reduction.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We recommend QTL is removed for the next version.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554</TotalTime>
  <Words>181</Words>
  <Application>Microsoft Office PowerPoint</Application>
  <PresentationFormat>A4 용지(210x297mm)</PresentationFormat>
  <Paragraphs>42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4</vt:i4>
      </vt:variant>
    </vt:vector>
  </HeadingPairs>
  <TitlesOfParts>
    <vt:vector size="6" baseType="lpstr">
      <vt:lpstr>blank</vt:lpstr>
      <vt:lpstr>디자인 사용자 지정</vt:lpstr>
      <vt:lpstr>슬라이드 1</vt:lpstr>
      <vt:lpstr>Introduction</vt:lpstr>
      <vt:lpstr>Experimental result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유선미</dc:creator>
  <cp:lastModifiedBy>sunmi.yoo</cp:lastModifiedBy>
  <cp:revision>57</cp:revision>
  <dcterms:created xsi:type="dcterms:W3CDTF">2013-06-25T23:40:50Z</dcterms:created>
  <dcterms:modified xsi:type="dcterms:W3CDTF">2014-01-09T06:06:48Z</dcterms:modified>
</cp:coreProperties>
</file>