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06" r:id="rId2"/>
    <p:sldId id="435" r:id="rId3"/>
    <p:sldId id="436" r:id="rId4"/>
    <p:sldId id="437" r:id="rId5"/>
    <p:sldId id="438" r:id="rId6"/>
    <p:sldId id="443" r:id="rId7"/>
    <p:sldId id="434" r:id="rId8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76" d="100"/>
          <a:sy n="76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JCT3V-G0066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San Jose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11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– 17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, Jan.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JCT3V-G0066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JCT3V-G0066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 Syntax redundancy removal for illumination compensation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4233446"/>
            <a:ext cx="504056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Kai Zhang, Jicheng An, Xianguo Zhang,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US" dirty="0" smtClean="0"/>
              <a:t>There is syntax redundancy for IC in merge blocks.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Remove such redundancy without imposing parsing dependency</a:t>
            </a:r>
            <a:endParaRPr lang="en-CA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Achieve 0.1% BD-rate saving for the synthesized views 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3930" y="1042988"/>
            <a:ext cx="8508108" cy="4954588"/>
          </a:xfrm>
        </p:spPr>
        <p:txBody>
          <a:bodyPr/>
          <a:lstStyle/>
          <a:p>
            <a:r>
              <a:rPr lang="en-US" dirty="0" smtClean="0"/>
              <a:t>IC only takes effects to DCP</a:t>
            </a:r>
          </a:p>
          <a:p>
            <a:r>
              <a:rPr lang="en-US" dirty="0" smtClean="0"/>
              <a:t>An </a:t>
            </a:r>
            <a:r>
              <a:rPr lang="en-US" dirty="0" err="1" smtClean="0"/>
              <a:t>ic_flag</a:t>
            </a:r>
            <a:r>
              <a:rPr lang="en-US" dirty="0" smtClean="0"/>
              <a:t> is always signaled when the merge index !=0.</a:t>
            </a:r>
          </a:p>
          <a:p>
            <a:pPr lvl="1"/>
            <a:r>
              <a:rPr lang="en-US" sz="1800" dirty="0" smtClean="0"/>
              <a:t>To avoid parsing dependency</a:t>
            </a:r>
          </a:p>
          <a:p>
            <a:r>
              <a:rPr lang="en-US" dirty="0" smtClean="0"/>
              <a:t>Therefore, there is syntax redundancy when </a:t>
            </a:r>
            <a:r>
              <a:rPr lang="en-US" dirty="0" err="1" smtClean="0"/>
              <a:t>ic_flag</a:t>
            </a:r>
            <a:r>
              <a:rPr lang="en-US" dirty="0" smtClean="0"/>
              <a:t> is sent but the selected merging candidate does not employ DCP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1" y="1042988"/>
            <a:ext cx="8712969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It is proposed to remove the syntax redundancy by modifying the merging candidate construction process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When an </a:t>
            </a:r>
            <a:r>
              <a:rPr lang="en-US" sz="2400" dirty="0" err="1" smtClean="0"/>
              <a:t>ic_flag</a:t>
            </a:r>
            <a:r>
              <a:rPr lang="en-US" sz="2400" dirty="0" smtClean="0"/>
              <a:t> equal to 1 is received, a candidate that does not employ DCP is considered as unavailable.</a:t>
            </a:r>
            <a:endParaRPr lang="en-US" sz="2200" dirty="0" smtClean="0"/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When an </a:t>
            </a:r>
            <a:r>
              <a:rPr lang="en-US" sz="2400" dirty="0" err="1" smtClean="0"/>
              <a:t>ic_flag</a:t>
            </a:r>
            <a:r>
              <a:rPr lang="en-US" sz="2400" dirty="0" smtClean="0"/>
              <a:t> equal to 0 is received, the original merging candidate construction applies.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There is no parsing dependency or syntax redundancy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465931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1129754"/>
            <a:ext cx="8934575" cy="5035550"/>
          </a:xfrm>
        </p:spPr>
        <p:txBody>
          <a:bodyPr/>
          <a:lstStyle/>
          <a:p>
            <a:r>
              <a:rPr lang="en-US" dirty="0" smtClean="0"/>
              <a:t>Achieve 0.1% gain in CTC.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95537" y="1844826"/>
          <a:ext cx="8286500" cy="3240357"/>
        </p:xfrm>
        <a:graphic>
          <a:graphicData uri="http://schemas.openxmlformats.org/drawingml/2006/table">
            <a:tbl>
              <a:tblPr/>
              <a:tblGrid>
                <a:gridCol w="908498"/>
                <a:gridCol w="851718"/>
                <a:gridCol w="851718"/>
                <a:gridCol w="851718"/>
                <a:gridCol w="851718"/>
                <a:gridCol w="851718"/>
                <a:gridCol w="851718"/>
                <a:gridCol w="755898"/>
                <a:gridCol w="755898"/>
                <a:gridCol w="755898"/>
              </a:tblGrid>
              <a:tr h="46087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3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13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31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94.3%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96.0%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Proposed to remove the syntax redundancy by modifying the merging candidate construction process.</a:t>
            </a:r>
          </a:p>
          <a:p>
            <a:r>
              <a:rPr lang="en-US" dirty="0" smtClean="0"/>
              <a:t>0.1% BD-rate saving for the synthesized view without increasing parsing dependency</a:t>
            </a:r>
          </a:p>
          <a:p>
            <a:r>
              <a:rPr lang="en-US" dirty="0" smtClean="0"/>
              <a:t>Suggest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16919</TotalTime>
  <Words>481</Words>
  <Application>Microsoft Office PowerPoint</Application>
  <PresentationFormat>全屏显示(4:3)</PresentationFormat>
  <Paragraphs>158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Corporate ppt templatel_Confidential A</vt:lpstr>
      <vt:lpstr>JCT3V-G0066  Syntax redundancy removal for illumination compensation</vt:lpstr>
      <vt:lpstr>Overall Summary</vt:lpstr>
      <vt:lpstr>The problem</vt:lpstr>
      <vt:lpstr>Proposed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1959</cp:revision>
  <dcterms:created xsi:type="dcterms:W3CDTF">2008-02-20T09:40:59Z</dcterms:created>
  <dcterms:modified xsi:type="dcterms:W3CDTF">2014-01-03T09:41:47Z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