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11"/>
  </p:notesMasterIdLst>
  <p:handoutMasterIdLst>
    <p:handoutMasterId r:id="rId12"/>
  </p:handoutMasterIdLst>
  <p:sldIdLst>
    <p:sldId id="402" r:id="rId3"/>
    <p:sldId id="403" r:id="rId4"/>
    <p:sldId id="404" r:id="rId5"/>
    <p:sldId id="410" r:id="rId6"/>
    <p:sldId id="409" r:id="rId7"/>
    <p:sldId id="407" r:id="rId8"/>
    <p:sldId id="411" r:id="rId9"/>
    <p:sldId id="408" r:id="rId10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34" autoAdjust="0"/>
    <p:restoredTop sz="93695" autoAdjust="0"/>
  </p:normalViewPr>
  <p:slideViewPr>
    <p:cSldViewPr>
      <p:cViewPr varScale="1">
        <p:scale>
          <a:sx n="73" d="100"/>
          <a:sy n="73" d="100"/>
        </p:scale>
        <p:origin x="-1050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2014-01-10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CE3 : AMVP candidate list construction for DCP blocks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163480" y="5378450"/>
            <a:ext cx="13756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January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095744" y="57150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US" dirty="0" smtClean="0"/>
              <a:t>Two prediction modes for 3D-HEVC</a:t>
            </a:r>
          </a:p>
          <a:p>
            <a:pPr lvl="1" algn="just" latinLnBrk="0"/>
            <a:r>
              <a:rPr lang="en-US" dirty="0" smtClean="0"/>
              <a:t>Merge : Additional candidates for inter-view prediction</a:t>
            </a:r>
          </a:p>
          <a:p>
            <a:pPr lvl="2" algn="just" latinLnBrk="0"/>
            <a:r>
              <a:rPr lang="en-US" dirty="0" smtClean="0"/>
              <a:t>Inter-view motion vector predictor (IVMP)</a:t>
            </a:r>
          </a:p>
          <a:p>
            <a:pPr lvl="2" algn="just" latinLnBrk="0"/>
            <a:r>
              <a:rPr lang="en-US" dirty="0" smtClean="0"/>
              <a:t>Depth-refined DCP candidate</a:t>
            </a:r>
          </a:p>
          <a:p>
            <a:pPr lvl="2" algn="just" latinLnBrk="0"/>
            <a:r>
              <a:rPr lang="en-US" dirty="0" smtClean="0"/>
              <a:t>VSP</a:t>
            </a:r>
          </a:p>
          <a:p>
            <a:pPr lvl="2" algn="just" latinLnBrk="0"/>
            <a:r>
              <a:rPr lang="en-US" dirty="0" smtClean="0"/>
              <a:t>Combined candidates</a:t>
            </a:r>
          </a:p>
          <a:p>
            <a:pPr lvl="1" algn="just" latinLnBrk="0"/>
            <a:r>
              <a:rPr lang="en-US" dirty="0" smtClean="0"/>
              <a:t>AMVP</a:t>
            </a:r>
          </a:p>
          <a:p>
            <a:pPr lvl="2" algn="just" latinLnBrk="0"/>
            <a:r>
              <a:rPr lang="en-US" dirty="0" smtClean="0"/>
              <a:t>IVMP used to be one of candidates</a:t>
            </a:r>
          </a:p>
          <a:p>
            <a:pPr lvl="2" algn="just" latinLnBrk="0"/>
            <a:r>
              <a:rPr lang="en-US" i="1" dirty="0" smtClean="0"/>
              <a:t>Currently no inter-view candidate</a:t>
            </a:r>
          </a:p>
          <a:p>
            <a:pPr lvl="2" algn="just" latinLnBrk="0"/>
            <a:endParaRPr lang="en-US" dirty="0" smtClean="0"/>
          </a:p>
          <a:p>
            <a:pPr algn="just" latinLnBrk="0"/>
            <a:r>
              <a:rPr lang="en-US" dirty="0" smtClean="0"/>
              <a:t>But we still have a chance to improve the AMVP for inter-view prediction, for DCP blocks.</a:t>
            </a:r>
            <a:endParaRPr lang="en-US" altLang="ko-KR" dirty="0" smtClean="0"/>
          </a:p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method is to reuse a refined disparity used in merge process for AMVP DCP blocks.</a:t>
            </a:r>
          </a:p>
          <a:p>
            <a:pPr lvl="1"/>
            <a:r>
              <a:rPr lang="en-US" altLang="ko-KR" dirty="0" smtClean="0"/>
              <a:t>The idea is identical to JCT3V-E0189 and F0121.</a:t>
            </a:r>
          </a:p>
          <a:p>
            <a:pPr lvl="1"/>
            <a:r>
              <a:rPr lang="en-US" altLang="ko-KR" dirty="0" smtClean="0"/>
              <a:t>If a current reference picture is an inter-view picture and the number of candidates is not sufficient, the refined disparity is added as one of candidates.</a:t>
            </a:r>
          </a:p>
          <a:p>
            <a:pPr lvl="1"/>
            <a:r>
              <a:rPr lang="en-US" altLang="ko-KR" dirty="0" smtClean="0"/>
              <a:t>If none of candidates is available, the AMVP candidate list are filled with the refined disparity and a zero vector.</a:t>
            </a:r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pic>
        <p:nvPicPr>
          <p:cNvPr id="23" name="그림 22" descr="그림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546" y="2928934"/>
            <a:ext cx="4026546" cy="34994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</a:t>
            </a:r>
            <a:r>
              <a:rPr lang="en-US" altLang="ko-KR" dirty="0" smtClean="0"/>
              <a:t>proposed method only checks whether the number of candidates is less than 2.</a:t>
            </a:r>
          </a:p>
          <a:p>
            <a:r>
              <a:rPr lang="en-US" altLang="ko-KR" dirty="0" smtClean="0"/>
              <a:t>The proposed method is invoked only when the NBDV of current CU is available.</a:t>
            </a:r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09530" y="2285992"/>
            <a:ext cx="4429156" cy="23574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refPic.viewId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!=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currPic.viewId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&lt; 2</a:t>
            </a: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currCu.bNBDVavailable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mvpList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] 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currCu.</a:t>
            </a:r>
            <a:r>
              <a:rPr lang="en-US" altLang="ko-KR" sz="1600" b="1" i="1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DoNBDV</a:t>
            </a:r>
            <a:endParaRPr lang="en-US" altLang="ko-KR" sz="1600" b="1" i="1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+= 1</a:t>
            </a:r>
            <a:endParaRPr lang="ko-KR" altLang="en-US" sz="160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6852" y="4643446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The proposed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method 1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953000" y="2253743"/>
            <a:ext cx="4429156" cy="23574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refPic.viewId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!=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currPic.viewId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&lt; 2</a:t>
            </a: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currCu.bNBDVavailable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mvpList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] 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currCu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.</a:t>
            </a:r>
            <a:r>
              <a:rPr lang="en-US" altLang="ko-KR" sz="1600" b="1" i="1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NBDV</a:t>
            </a:r>
            <a:endParaRPr lang="en-US" altLang="ko-KR" sz="1600" b="1" i="1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+= 1</a:t>
            </a:r>
            <a:endParaRPr lang="ko-KR" altLang="en-US" sz="160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10322" y="461119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The proposed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method 2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Complexity analysis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777106" y="1003746"/>
          <a:ext cx="8462174" cy="1714509"/>
        </p:xfrm>
        <a:graphic>
          <a:graphicData uri="http://schemas.openxmlformats.org/drawingml/2006/table">
            <a:tbl>
              <a:tblPr firstRow="1" bandRow="1"/>
              <a:tblGrid>
                <a:gridCol w="4349966"/>
                <a:gridCol w="4112208"/>
              </a:tblGrid>
              <a:tr h="472968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HTM9.0r1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Method Proposed in </a:t>
                      </a: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G0065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A0, A1,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B0,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B1, B2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(spatial candidates)</a:t>
                      </a:r>
                      <a:endParaRPr lang="zh-TW" sz="1800" dirty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A0, A1,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B1, B2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(spatial candidates)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Zero candidate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DoNBDV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(NBDV)/ 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Zero 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candidate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991420" y="3075448"/>
          <a:ext cx="7992888" cy="2853882"/>
        </p:xfrm>
        <a:graphic>
          <a:graphicData uri="http://schemas.openxmlformats.org/drawingml/2006/table">
            <a:tbl>
              <a:tblPr firstRow="1" bandRow="1"/>
              <a:tblGrid>
                <a:gridCol w="4045782"/>
                <a:gridCol w="3947106"/>
              </a:tblGrid>
              <a:tr h="511206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Method Proposed in </a:t>
                      </a: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G0065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600" kern="1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Note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668295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Additional comparisons 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3 additional checks</a:t>
                      </a:r>
                      <a:endParaRPr lang="zh-TW" sz="1800" dirty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Num. of candidates</a:t>
                      </a: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check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View index of  reference frame check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NBDV availability check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1341916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Additional memory accesses: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access for </a:t>
                      </a:r>
                      <a:r>
                        <a:rPr kumimoji="0" lang="en-CA" altLang="zh-TW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DoNBDV</a:t>
                      </a: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(NBDV)</a:t>
                      </a:r>
                      <a:endParaRPr kumimoji="0" lang="en-CA" altLang="zh-TW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(could be loaded in</a:t>
                      </a:r>
                      <a:r>
                        <a:rPr lang="en-CA" altLang="zh-TW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one time)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Depending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on implementation, </a:t>
                      </a:r>
                      <a:r>
                        <a:rPr lang="en-US" altLang="zh-TW" sz="18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DoNBDV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(NBDV) 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is available without memory access </a:t>
                      </a:r>
                      <a:endParaRPr lang="zh-TW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Experimental result shows that the coding efficiency can be improved by the  proposed method.</a:t>
            </a:r>
          </a:p>
          <a:p>
            <a:pPr lvl="1"/>
            <a:r>
              <a:rPr lang="en-US" altLang="ko-KR" dirty="0" smtClean="0"/>
              <a:t>When the refine disparity,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, is inserted as a candidate</a:t>
            </a:r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6288" y="2024063"/>
            <a:ext cx="83534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Experimental result shows that the coding efficiency can be improved by the  proposed method.</a:t>
            </a:r>
          </a:p>
          <a:p>
            <a:pPr lvl="1"/>
            <a:r>
              <a:rPr lang="en-US" altLang="ko-KR" dirty="0" smtClean="0"/>
              <a:t>When the disparity from neighbor blocks or temporal blocks, NBDV, is inserted as a candidate</a:t>
            </a:r>
          </a:p>
          <a:p>
            <a:pPr lvl="1"/>
            <a:r>
              <a:rPr lang="en-US" altLang="ko-KR" dirty="0" smtClean="0"/>
              <a:t>If the NBDV is inserted as a candidate, coding gains are observed in most of sequences.</a:t>
            </a:r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158" y="2690827"/>
            <a:ext cx="83534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method is to reuse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as supplements if the number of AMVP candidates for the inter-view reference is not maximal.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It can be implemented with reusing of current AMVP module.</a:t>
            </a:r>
          </a:p>
          <a:p>
            <a:pPr lvl="1"/>
            <a:r>
              <a:rPr lang="en-US" altLang="ko-KR" dirty="0" smtClean="0"/>
              <a:t>Whether HEVC AMVP is reusable or not is an implemental issue.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Since the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is obtained at CU-level,</a:t>
            </a:r>
          </a:p>
          <a:p>
            <a:pPr lvl="1"/>
            <a:r>
              <a:rPr lang="en-US" altLang="ko-KR" dirty="0" smtClean="0"/>
              <a:t>Additional refined disparity calculation for DCP AMVP is </a:t>
            </a:r>
            <a:r>
              <a:rPr lang="en-US" altLang="ko-KR" i="1" dirty="0" smtClean="0"/>
              <a:t>not</a:t>
            </a:r>
            <a:r>
              <a:rPr lang="en-US" altLang="ko-KR" dirty="0" smtClean="0"/>
              <a:t> necessary. </a:t>
            </a:r>
          </a:p>
          <a:p>
            <a:pPr lvl="1"/>
            <a:r>
              <a:rPr lang="en-US" altLang="ko-KR" dirty="0" smtClean="0"/>
              <a:t>It is </a:t>
            </a:r>
            <a:r>
              <a:rPr lang="en-US" altLang="ko-KR" i="1" dirty="0" smtClean="0"/>
              <a:t>free</a:t>
            </a:r>
            <a:r>
              <a:rPr lang="en-US" altLang="ko-KR" dirty="0" smtClean="0"/>
              <a:t> from the memory cost issue.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We recommend this proposal is adopted for the next version.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491</TotalTime>
  <Words>504</Words>
  <Application>Microsoft Office PowerPoint</Application>
  <PresentationFormat>A4 용지(210x297mm)</PresentationFormat>
  <Paragraphs>80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8</vt:i4>
      </vt:variant>
    </vt:vector>
  </HeadingPairs>
  <TitlesOfParts>
    <vt:vector size="10" baseType="lpstr">
      <vt:lpstr>blank</vt:lpstr>
      <vt:lpstr>디자인 사용자 지정</vt:lpstr>
      <vt:lpstr>슬라이드 1</vt:lpstr>
      <vt:lpstr>Introduction</vt:lpstr>
      <vt:lpstr>Proposed method</vt:lpstr>
      <vt:lpstr>Proposed method</vt:lpstr>
      <vt:lpstr>Complexity analysis</vt:lpstr>
      <vt:lpstr>Experimental results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Sunmi Yoo</cp:lastModifiedBy>
  <cp:revision>52</cp:revision>
  <dcterms:created xsi:type="dcterms:W3CDTF">2013-06-25T23:40:50Z</dcterms:created>
  <dcterms:modified xsi:type="dcterms:W3CDTF">2014-01-11T05:54:19Z</dcterms:modified>
</cp:coreProperties>
</file>