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35" r:id="rId3"/>
    <p:sldId id="436" r:id="rId4"/>
    <p:sldId id="437" r:id="rId5"/>
    <p:sldId id="445" r:id="rId6"/>
    <p:sldId id="439" r:id="rId7"/>
    <p:sldId id="448" r:id="rId8"/>
    <p:sldId id="450" r:id="rId9"/>
    <p:sldId id="444" r:id="rId10"/>
    <p:sldId id="434" r:id="rId11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76" d="100"/>
          <a:sy n="7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JCT3V-G0064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JCT3V-G0064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JCT3V-G0064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3D-CE4: Results on adaptive ARP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CA" dirty="0" smtClean="0"/>
              <a:t>In ARP, NBDV and DMV is used as estimated DV/MV</a:t>
            </a:r>
          </a:p>
          <a:p>
            <a:pPr lvl="1"/>
            <a:r>
              <a:rPr lang="en-CA" dirty="0" smtClean="0"/>
              <a:t>May be not accurate enough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CA" dirty="0" smtClean="0"/>
              <a:t>Adaptive ARP (</a:t>
            </a:r>
            <a:r>
              <a:rPr lang="en-CA" dirty="0" err="1" smtClean="0"/>
              <a:t>AdpARP</a:t>
            </a:r>
            <a:r>
              <a:rPr lang="en-CA" dirty="0" smtClean="0"/>
              <a:t>)</a:t>
            </a:r>
            <a:endParaRPr lang="en-US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0.22% BD-rate saving for the synthesized views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820472" cy="4954588"/>
          </a:xfrm>
        </p:spPr>
        <p:txBody>
          <a:bodyPr/>
          <a:lstStyle/>
          <a:p>
            <a:r>
              <a:rPr lang="en-CA" dirty="0" smtClean="0"/>
              <a:t>In ARP, NBDV is used as the estimated DV in the MCP case</a:t>
            </a:r>
          </a:p>
          <a:p>
            <a:pPr lvl="1"/>
            <a:r>
              <a:rPr lang="en-CA" dirty="0" smtClean="0"/>
              <a:t>NBDV is the first encountered DV from a neighbouring block.</a:t>
            </a:r>
          </a:p>
          <a:p>
            <a:r>
              <a:rPr lang="en-CA" dirty="0" smtClean="0"/>
              <a:t>DMV is used as the estimated MV in the DCP case</a:t>
            </a:r>
          </a:p>
          <a:p>
            <a:pPr lvl="1"/>
            <a:r>
              <a:rPr lang="en-CA" dirty="0" smtClean="0"/>
              <a:t>DMV is the MV in the corresponding block in the base view.</a:t>
            </a:r>
          </a:p>
          <a:p>
            <a:r>
              <a:rPr lang="en-CA" dirty="0" smtClean="0"/>
              <a:t>The estimated DV/MV may be not so accurate, which harms the similarity between the pseudo residue and the real one.</a:t>
            </a:r>
          </a:p>
          <a:p>
            <a:endParaRPr lang="en-CA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042988"/>
            <a:ext cx="8892480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sz="2400" dirty="0" smtClean="0"/>
              <a:t>Adaptive ARP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3 DV/MV candidates are derived from neighbouring blocks.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The encoder can find the best DV/MV candidate in ARP according to RDO criterion and signal the index to the decoder. 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DMV is inserted as the first MV candidate in MCP case.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Aligned temporal DV (ATDV) is proposed as a new DV candidate in DCP case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1600" dirty="0" smtClean="0"/>
              <a:t>ATDV is obtained from the aligned block, which is located by a scaled MV to the collocated picture.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1600" dirty="0" smtClean="0"/>
              <a:t>Two collocated pictures are utilized, as in the NBDV derivation. 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1600" dirty="0" smtClean="0"/>
              <a:t>ATDV is put into the candidate list first in DCP case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ATDV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619671" y="1285874"/>
          <a:ext cx="4523377" cy="4591397"/>
        </p:xfrm>
        <a:graphic>
          <a:graphicData uri="http://schemas.openxmlformats.org/presentationml/2006/ole">
            <p:oleObj spid="_x0000_s1025" name="Visio" r:id="rId3" imgW="2532888" imgH="257492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err="1" smtClean="0"/>
              <a:t>AdpARP</a:t>
            </a:r>
            <a:r>
              <a:rPr lang="en-US" dirty="0" smtClean="0"/>
              <a:t> with ½ weighting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95537" y="1700812"/>
          <a:ext cx="8286500" cy="3384371"/>
        </p:xfrm>
        <a:graphic>
          <a:graphicData uri="http://schemas.openxmlformats.org/drawingml/2006/table">
            <a:tbl>
              <a:tblPr/>
              <a:tblGrid>
                <a:gridCol w="908498"/>
                <a:gridCol w="851718"/>
                <a:gridCol w="851718"/>
                <a:gridCol w="851718"/>
                <a:gridCol w="851718"/>
                <a:gridCol w="851718"/>
                <a:gridCol w="851718"/>
                <a:gridCol w="755898"/>
                <a:gridCol w="755898"/>
                <a:gridCol w="755898"/>
              </a:tblGrid>
              <a:tr h="4813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2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3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9" y="1123950"/>
            <a:ext cx="8358510" cy="4954588"/>
          </a:xfrm>
        </p:spPr>
        <p:txBody>
          <a:bodyPr/>
          <a:lstStyle/>
          <a:p>
            <a:r>
              <a:rPr lang="en-US" dirty="0" err="1" smtClean="0"/>
              <a:t>AdpARP</a:t>
            </a:r>
            <a:r>
              <a:rPr lang="en-US" dirty="0" smtClean="0"/>
              <a:t> without ½ weighting</a:t>
            </a:r>
          </a:p>
          <a:p>
            <a:pPr lvl="1"/>
            <a:r>
              <a:rPr lang="en-US" dirty="0" smtClean="0"/>
              <a:t>½ weighting introduces additional overhead bits.</a:t>
            </a:r>
          </a:p>
          <a:p>
            <a:pPr lvl="1"/>
            <a:r>
              <a:rPr lang="en-US" dirty="0" smtClean="0"/>
              <a:t>But it is not so useful when the estimated DV is accurate enough.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30" y="2359325"/>
          <a:ext cx="8208910" cy="3517952"/>
        </p:xfrm>
        <a:graphic>
          <a:graphicData uri="http://schemas.openxmlformats.org/drawingml/2006/table">
            <a:tbl>
              <a:tblPr/>
              <a:tblGrid>
                <a:gridCol w="899992"/>
                <a:gridCol w="843742"/>
                <a:gridCol w="843742"/>
                <a:gridCol w="843742"/>
                <a:gridCol w="843742"/>
                <a:gridCol w="843742"/>
                <a:gridCol w="843742"/>
                <a:gridCol w="748822"/>
                <a:gridCol w="748822"/>
                <a:gridCol w="748822"/>
              </a:tblGrid>
              <a:tr h="50035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3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-0.49%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-0.46%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102.9%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ADVD+ ATDV without ½ weighting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32" y="1844827"/>
          <a:ext cx="8363273" cy="3312364"/>
        </p:xfrm>
        <a:graphic>
          <a:graphicData uri="http://schemas.openxmlformats.org/drawingml/2006/table">
            <a:tbl>
              <a:tblPr/>
              <a:tblGrid>
                <a:gridCol w="916916"/>
                <a:gridCol w="859609"/>
                <a:gridCol w="859609"/>
                <a:gridCol w="859609"/>
                <a:gridCol w="859609"/>
                <a:gridCol w="859609"/>
                <a:gridCol w="859609"/>
                <a:gridCol w="762901"/>
                <a:gridCol w="762901"/>
                <a:gridCol w="762901"/>
              </a:tblGrid>
              <a:tr h="47111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7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9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7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-0.68%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-0.67%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102.9%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err="1" smtClean="0"/>
              <a:t>AdpARP</a:t>
            </a:r>
            <a:r>
              <a:rPr lang="en-US" dirty="0" smtClean="0"/>
              <a:t> is proposed to improve ARP</a:t>
            </a:r>
          </a:p>
          <a:p>
            <a:r>
              <a:rPr lang="en-US" dirty="0" smtClean="0"/>
              <a:t>0.22% BD-rate saving for the synthesized views</a:t>
            </a:r>
          </a:p>
          <a:p>
            <a:r>
              <a:rPr lang="en-US" dirty="0" smtClean="0"/>
              <a:t>Recommend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16882</TotalTime>
  <Words>1177</Words>
  <Application>Microsoft Office PowerPoint</Application>
  <PresentationFormat>全屏显示(4:3)</PresentationFormat>
  <Paragraphs>414</Paragraphs>
  <Slides>10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Corporate ppt templatel_Confidential A</vt:lpstr>
      <vt:lpstr>Visio</vt:lpstr>
      <vt:lpstr>JCT3V-G0064 3D-CE4: Results on adaptive ARP</vt:lpstr>
      <vt:lpstr>Overall Summary</vt:lpstr>
      <vt:lpstr>The problem</vt:lpstr>
      <vt:lpstr>Proposed</vt:lpstr>
      <vt:lpstr>Proposed</vt:lpstr>
      <vt:lpstr>Results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1952</cp:revision>
  <dcterms:created xsi:type="dcterms:W3CDTF">2008-02-20T09:40:59Z</dcterms:created>
  <dcterms:modified xsi:type="dcterms:W3CDTF">2014-01-03T09:39:04Z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