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06" r:id="rId2"/>
    <p:sldId id="435" r:id="rId3"/>
    <p:sldId id="436" r:id="rId4"/>
    <p:sldId id="437" r:id="rId5"/>
    <p:sldId id="440" r:id="rId6"/>
    <p:sldId id="434" r:id="rId7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601" autoAdjust="0"/>
  </p:normalViewPr>
  <p:slideViewPr>
    <p:cSldViewPr snapToObjects="1">
      <p:cViewPr varScale="1">
        <p:scale>
          <a:sx n="76" d="100"/>
          <a:sy n="76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JCT3V-G0062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San Jose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11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– 17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, Jan.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JCT3V-G0062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JCT3V-G0062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3D-AHG8 related: A simplified method on DMM mode coding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4233446"/>
            <a:ext cx="655272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Kai Zhang, Yi-Wen Chen, Jicheng An, Xianguo Zhang,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Shawmin Lei</a:t>
            </a:r>
            <a:r>
              <a:rPr lang="en-US" sz="2000" baseline="30000" dirty="0" smtClean="0"/>
              <a:t>2</a:t>
            </a:r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US" dirty="0" smtClean="0"/>
              <a:t>The table index in DMM1 is </a:t>
            </a:r>
            <a:r>
              <a:rPr lang="en-US" dirty="0" err="1" smtClean="0"/>
              <a:t>binarizied</a:t>
            </a:r>
            <a:r>
              <a:rPr lang="en-US" dirty="0" smtClean="0"/>
              <a:t> as a fixed-length code.</a:t>
            </a:r>
          </a:p>
          <a:p>
            <a:pPr lvl="2"/>
            <a:r>
              <a:rPr lang="en-US" dirty="0" smtClean="0"/>
              <a:t>All bins in the code share one context model.</a:t>
            </a:r>
          </a:p>
          <a:p>
            <a:pPr lvl="2"/>
            <a:r>
              <a:rPr lang="en-US" dirty="0" smtClean="0"/>
              <a:t>These bins can hardly obey the same distribution.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Code these bins in the by-pass way</a:t>
            </a:r>
          </a:p>
          <a:p>
            <a:pPr lvl="1"/>
            <a:r>
              <a:rPr lang="en-US" dirty="0" smtClean="0"/>
              <a:t>One context models can be removed.</a:t>
            </a:r>
            <a:endParaRPr lang="en-CA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Cause no BD-rate loss in the common test condition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568952" cy="4954588"/>
          </a:xfrm>
        </p:spPr>
        <p:txBody>
          <a:bodyPr/>
          <a:lstStyle/>
          <a:p>
            <a:r>
              <a:rPr lang="en-US" dirty="0" smtClean="0"/>
              <a:t>The table index in DMM1 is </a:t>
            </a:r>
            <a:r>
              <a:rPr lang="en-US" dirty="0" err="1" smtClean="0"/>
              <a:t>binarizied</a:t>
            </a:r>
            <a:r>
              <a:rPr lang="en-US" dirty="0" smtClean="0"/>
              <a:t> as a fixed-length code, all bins in which share one context model.</a:t>
            </a:r>
          </a:p>
          <a:p>
            <a:pPr lvl="1"/>
            <a:r>
              <a:rPr lang="en-US" dirty="0" smtClean="0"/>
              <a:t>It may be inefficient to code them according to a single context model since these bins can hardly obey the same distribution.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340254" y="3140968"/>
          <a:ext cx="5391986" cy="2686729"/>
        </p:xfrm>
        <a:graphic>
          <a:graphicData uri="http://schemas.openxmlformats.org/presentationml/2006/ole">
            <p:oleObj spid="_x0000_s70658" name="Visio" r:id="rId4" imgW="3676960" imgH="1834813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784976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Code bins of the table index in DMM1 in the by-pass way. 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One context model can be removed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The simplification does not cause a BD-rate loss under CTC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sz="2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27063" y="2636912"/>
          <a:ext cx="7905374" cy="3523601"/>
        </p:xfrm>
        <a:graphic>
          <a:graphicData uri="http://schemas.openxmlformats.org/drawingml/2006/table">
            <a:tbl>
              <a:tblPr/>
              <a:tblGrid>
                <a:gridCol w="866714"/>
                <a:gridCol w="812544"/>
                <a:gridCol w="812544"/>
                <a:gridCol w="812544"/>
                <a:gridCol w="812544"/>
                <a:gridCol w="812544"/>
                <a:gridCol w="812544"/>
                <a:gridCol w="721132"/>
                <a:gridCol w="721132"/>
                <a:gridCol w="721132"/>
              </a:tblGrid>
              <a:tr h="5011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1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41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16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97.3%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One context models is removed with no loss</a:t>
            </a:r>
          </a:p>
          <a:p>
            <a:r>
              <a:rPr lang="en-US" dirty="0" smtClean="0"/>
              <a:t>Suggest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16911</TotalTime>
  <Words>449</Words>
  <Application>Microsoft Office PowerPoint</Application>
  <PresentationFormat>全屏显示(4:3)</PresentationFormat>
  <Paragraphs>152</Paragraphs>
  <Slides>6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Corporate ppt templatel_Confidential A</vt:lpstr>
      <vt:lpstr>Visio</vt:lpstr>
      <vt:lpstr>JCT3V-G0062 3D-AHG8 related: A simplified method on DMM mode coding</vt:lpstr>
      <vt:lpstr>Overall Summary</vt:lpstr>
      <vt:lpstr>The problem</vt:lpstr>
      <vt:lpstr>Proposed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1958</cp:revision>
  <dcterms:created xsi:type="dcterms:W3CDTF">2008-02-20T09:40:59Z</dcterms:created>
  <dcterms:modified xsi:type="dcterms:W3CDTF">2014-01-03T09:31:14Z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