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7" r:id="rId3"/>
    <p:sldId id="448" r:id="rId4"/>
    <p:sldId id="453" r:id="rId5"/>
    <p:sldId id="455" r:id="rId6"/>
    <p:sldId id="454" r:id="rId7"/>
    <p:sldId id="451" r:id="rId8"/>
    <p:sldId id="452" r:id="rId9"/>
    <p:sldId id="434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100" d="100"/>
          <a:sy n="100" d="100"/>
        </p:scale>
        <p:origin x="-194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JCT3V-G0061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JCT3V-G0061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3D-AHG8: Simplification on CABAC contexts for IC and ARP Flags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Kai Zhang, Jicheng An,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Xianguo Zhang,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San Jose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11–17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In the current 3D-HEVC, two neighboring blocks are accessed to select one of the three CABAC context models for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Propose to simplify the CABAC for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endParaRPr lang="en-CA" dirty="0" smtClean="0"/>
          </a:p>
          <a:p>
            <a:r>
              <a:rPr lang="en-US" dirty="0" smtClean="0"/>
              <a:t>For </a:t>
            </a:r>
            <a:r>
              <a:rPr lang="en-US" b="1" dirty="0" err="1" smtClean="0"/>
              <a:t>ic_flag</a:t>
            </a:r>
            <a:r>
              <a:rPr lang="en-US" dirty="0" smtClean="0"/>
              <a:t>, the context number is reduced from 3 to </a:t>
            </a:r>
            <a:r>
              <a:rPr lang="en-US" dirty="0" smtClean="0">
                <a:solidFill>
                  <a:srgbClr val="0070C0"/>
                </a:solidFill>
              </a:rPr>
              <a:t>1</a:t>
            </a:r>
            <a:r>
              <a:rPr lang="en-US" dirty="0" smtClean="0"/>
              <a:t> without coding loss</a:t>
            </a:r>
          </a:p>
          <a:p>
            <a:r>
              <a:rPr lang="en-US" dirty="0" smtClean="0"/>
              <a:t>For </a:t>
            </a:r>
            <a:r>
              <a:rPr lang="en-US" b="1" dirty="0" err="1" smtClean="0"/>
              <a:t>iv_res_pred_weight_idx</a:t>
            </a:r>
            <a:r>
              <a:rPr lang="en-US" dirty="0" smtClean="0"/>
              <a:t>, the context number is reduced from 3 to </a:t>
            </a:r>
            <a:r>
              <a:rPr lang="en-US" dirty="0" smtClean="0">
                <a:solidFill>
                  <a:srgbClr val="0070C0"/>
                </a:solidFill>
              </a:rPr>
              <a:t>2</a:t>
            </a:r>
            <a:r>
              <a:rPr lang="en-US" dirty="0" smtClean="0"/>
              <a:t> without coding loss</a:t>
            </a:r>
          </a:p>
          <a:p>
            <a:r>
              <a:rPr lang="en-US" dirty="0" smtClean="0"/>
              <a:t>The line buffers for </a:t>
            </a:r>
            <a:r>
              <a:rPr lang="en-US" dirty="0" err="1" smtClean="0"/>
              <a:t>for</a:t>
            </a:r>
            <a:r>
              <a:rPr lang="en-US" dirty="0" smtClean="0"/>
              <a:t>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r>
              <a:rPr lang="en-US" b="1" dirty="0" smtClean="0"/>
              <a:t> </a:t>
            </a:r>
            <a:r>
              <a:rPr lang="en-US" dirty="0" smtClean="0"/>
              <a:t>could also be removed</a:t>
            </a:r>
          </a:p>
          <a:p>
            <a:pPr lvl="1"/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400" dirty="0" smtClean="0"/>
              <a:t>CABAC for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and </a:t>
            </a:r>
            <a:r>
              <a:rPr lang="en-US" sz="2400" dirty="0" err="1" smtClean="0"/>
              <a:t>iv_res_pred_weight_idx</a:t>
            </a:r>
            <a:endParaRPr lang="en-US" sz="24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In current 3D-HEVC, for both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r>
              <a:rPr lang="en-US" dirty="0" smtClean="0"/>
              <a:t>, two neighboring blocks are accessed to select one of the </a:t>
            </a:r>
            <a:r>
              <a:rPr lang="en-US" dirty="0" smtClean="0">
                <a:solidFill>
                  <a:srgbClr val="FF0000"/>
                </a:solidFill>
              </a:rPr>
              <a:t>3 context models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Line buffers</a:t>
            </a:r>
            <a:r>
              <a:rPr lang="en-US" dirty="0" smtClean="0"/>
              <a:t> for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r>
              <a:rPr lang="en-US" dirty="0" smtClean="0"/>
              <a:t> of upper CTU row are required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3947" y="3645024"/>
            <a:ext cx="236050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flipV="1">
            <a:off x="8173999" y="4149080"/>
            <a:ext cx="0" cy="50405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805847" y="5589240"/>
            <a:ext cx="432048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Simplified CABAC for </a:t>
            </a:r>
            <a:r>
              <a:rPr lang="en-US" sz="2800" dirty="0" err="1" smtClean="0"/>
              <a:t>ic_flag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Only  one context is used for the CABAC of </a:t>
            </a:r>
            <a:r>
              <a:rPr lang="en-US" b="1" dirty="0" err="1" smtClean="0"/>
              <a:t>ic_flag</a:t>
            </a:r>
            <a:r>
              <a:rPr lang="en-US" dirty="0" smtClean="0"/>
              <a:t> without referring any information from neighboring blocks</a:t>
            </a:r>
          </a:p>
          <a:p>
            <a:r>
              <a:rPr lang="en-US" dirty="0" smtClean="0"/>
              <a:t>The number of context is reduced from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0070C0"/>
                </a:solidFill>
              </a:rPr>
              <a:t>1</a:t>
            </a:r>
          </a:p>
          <a:p>
            <a:r>
              <a:rPr lang="en-US" dirty="0" smtClean="0"/>
              <a:t>The line buffer for </a:t>
            </a:r>
            <a:r>
              <a:rPr lang="en-US" b="1" dirty="0" err="1" smtClean="0"/>
              <a:t>ic_flag</a:t>
            </a:r>
            <a:r>
              <a:rPr lang="en-US" dirty="0" smtClean="0"/>
              <a:t> of upper CTU row could be </a:t>
            </a:r>
            <a:r>
              <a:rPr lang="en-US" dirty="0" smtClean="0">
                <a:solidFill>
                  <a:srgbClr val="0070C0"/>
                </a:solidFill>
              </a:rPr>
              <a:t>removed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774" y="3717032"/>
            <a:ext cx="236050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78674" y="530120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30802" y="407881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simplified CABAC for </a:t>
            </a:r>
            <a:r>
              <a:rPr lang="en-US" altLang="zh-TW" b="1" dirty="0" err="1" smtClean="0">
                <a:solidFill>
                  <a:schemeClr val="tx1"/>
                </a:solidFill>
              </a:rPr>
              <a:t>ic_flag</a:t>
            </a:r>
            <a:endParaRPr lang="en-US" altLang="zh-TW" b="1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00883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Simplified CABAC for </a:t>
            </a:r>
            <a:r>
              <a:rPr lang="en-US" sz="2800" dirty="0" err="1" smtClean="0"/>
              <a:t>iv_res_pred_weight_idx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Only the left neighboring block A are accessed to derive the CABAC context models</a:t>
            </a:r>
          </a:p>
          <a:p>
            <a:r>
              <a:rPr lang="en-US" dirty="0" smtClean="0"/>
              <a:t>The number of context is reduced from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 to </a:t>
            </a:r>
            <a:r>
              <a:rPr lang="en-US" dirty="0" smtClean="0">
                <a:solidFill>
                  <a:srgbClr val="0070C0"/>
                </a:solidFill>
              </a:rPr>
              <a:t>2</a:t>
            </a:r>
          </a:p>
          <a:p>
            <a:r>
              <a:rPr lang="en-US" dirty="0" smtClean="0"/>
              <a:t>The line buffer for </a:t>
            </a:r>
            <a:r>
              <a:rPr lang="en-US" b="1" dirty="0" err="1" smtClean="0"/>
              <a:t>iv_res_pred_weight_idx</a:t>
            </a:r>
            <a:r>
              <a:rPr lang="en-US" dirty="0" smtClean="0"/>
              <a:t> of upper CTU row could be </a:t>
            </a:r>
            <a:r>
              <a:rPr lang="en-US" dirty="0" smtClean="0">
                <a:solidFill>
                  <a:srgbClr val="0070C0"/>
                </a:solidFill>
              </a:rPr>
              <a:t>removed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774" y="3717032"/>
            <a:ext cx="236050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030802" y="407881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876256" y="5661248"/>
            <a:ext cx="432048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simplified CABAC for </a:t>
            </a:r>
            <a:r>
              <a:rPr lang="en-US" b="1" dirty="0" err="1" smtClean="0"/>
              <a:t>iv_res_pred_weight_idx</a:t>
            </a:r>
            <a:endParaRPr lang="en-US" altLang="zh-TW" b="1" dirty="0" smtClean="0"/>
          </a:p>
          <a:p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00883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simplify </a:t>
            </a:r>
            <a:r>
              <a:rPr lang="en-CA" dirty="0" smtClean="0"/>
              <a:t>the context model derivation for the CABAC of </a:t>
            </a:r>
            <a:r>
              <a:rPr lang="en-US" b="1" dirty="0" err="1" smtClean="0"/>
              <a:t>ic_flag</a:t>
            </a:r>
            <a:r>
              <a:rPr lang="en-US" dirty="0" smtClean="0"/>
              <a:t> and </a:t>
            </a:r>
            <a:r>
              <a:rPr lang="en-US" b="1" dirty="0" err="1" smtClean="0"/>
              <a:t>iv_res_pred_weight_idx</a:t>
            </a:r>
            <a:endParaRPr lang="en-US" b="1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Remove 3 context models </a:t>
            </a:r>
            <a:r>
              <a:rPr lang="en-US" dirty="0" smtClean="0"/>
              <a:t>as well as </a:t>
            </a:r>
            <a:r>
              <a:rPr lang="en-US" dirty="0" smtClean="0">
                <a:solidFill>
                  <a:srgbClr val="0070C0"/>
                </a:solidFill>
              </a:rPr>
              <a:t>remove the line buffers</a:t>
            </a:r>
            <a:r>
              <a:rPr lang="en-US" dirty="0" smtClean="0"/>
              <a:t> without causing coding efficiency loss for the synthesized views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16926</TotalTime>
  <Words>327</Words>
  <Application>Microsoft Office PowerPoint</Application>
  <PresentationFormat>On-screen Show (4:3)</PresentationFormat>
  <Paragraphs>79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3D-AHG8: Simplification on CABAC contexts for IC and ARP Flags</vt:lpstr>
      <vt:lpstr>Overall Summary</vt:lpstr>
      <vt:lpstr>CABAC for ic_flag and iv_res_pred_weight_idx</vt:lpstr>
      <vt:lpstr>Simplified CABAC for ic_flag</vt:lpstr>
      <vt:lpstr>Simulation Results</vt:lpstr>
      <vt:lpstr>Simplified CABAC for iv_res_pred_weight_idx</vt:lpstr>
      <vt:lpstr>Simulation Results</vt:lpstr>
      <vt:lpstr>Conclusions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2146</cp:revision>
  <dcterms:created xsi:type="dcterms:W3CDTF">2008-02-20T09:40:59Z</dcterms:created>
  <dcterms:modified xsi:type="dcterms:W3CDTF">2014-01-14T08:02:01Z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