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07" r:id="rId3"/>
    <p:sldId id="448" r:id="rId4"/>
    <p:sldId id="451" r:id="rId5"/>
    <p:sldId id="452" r:id="rId6"/>
    <p:sldId id="434" r:id="rId7"/>
    <p:sldId id="454" r:id="rId8"/>
    <p:sldId id="455" r:id="rId9"/>
    <p:sldId id="456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100" d="100"/>
          <a:sy n="100" d="100"/>
        </p:scale>
        <p:origin x="-18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400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JCT3V-G0059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JCT3V-G0059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dirty="0" smtClean="0"/>
              <a:t>3D-CE1 related: VSP combining inter-view ARP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/>
              <a:t>Jian</a:t>
            </a:r>
            <a:r>
              <a:rPr lang="en-US" altLang="zh-TW" sz="1400" dirty="0" smtClean="0"/>
              <a:t>-Liang Lin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San Jose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11–17 Jan. 2014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In current 3D-HEVC, the combination of VSP and ARP is not allowed.</a:t>
            </a:r>
          </a:p>
          <a:p>
            <a:pPr lvl="1"/>
            <a:r>
              <a:rPr lang="en-CA" dirty="0" smtClean="0"/>
              <a:t>VSP merging candidates will not be inserted into the merge candidate list for a PU with ARP enabled</a:t>
            </a:r>
            <a:endParaRPr lang="en-US" dirty="0" smtClean="0"/>
          </a:p>
          <a:p>
            <a:r>
              <a:rPr lang="en-CA" dirty="0" smtClean="0"/>
              <a:t>Since Inter-view residual prediction was adopted, the combination of VSP and ARP becomes possible.</a:t>
            </a:r>
          </a:p>
          <a:p>
            <a:r>
              <a:rPr lang="en-CA" dirty="0" smtClean="0"/>
              <a:t>Propose to </a:t>
            </a:r>
            <a:r>
              <a:rPr lang="en-US" dirty="0" smtClean="0"/>
              <a:t>enable the combination of VSP and ARP</a:t>
            </a:r>
          </a:p>
          <a:p>
            <a:pPr lvl="1"/>
            <a:r>
              <a:rPr lang="en-CA" dirty="0" smtClean="0"/>
              <a:t>1.3%, 1.1% and 0.3% BD-rate reduction to sequence “</a:t>
            </a:r>
            <a:r>
              <a:rPr lang="en-CA" dirty="0" err="1" smtClean="0"/>
              <a:t>UndoDancer</a:t>
            </a:r>
            <a:r>
              <a:rPr lang="en-CA" dirty="0" smtClean="0"/>
              <a:t>” for video 1, video2 and overall results</a:t>
            </a:r>
          </a:p>
          <a:p>
            <a:pPr lvl="1"/>
            <a:r>
              <a:rPr lang="en-CA" dirty="0" smtClean="0"/>
              <a:t>Overall 0.1% BD-rate reduction</a:t>
            </a:r>
          </a:p>
          <a:p>
            <a:pPr lvl="1"/>
            <a:r>
              <a:rPr lang="en-US" dirty="0" smtClean="0"/>
              <a:t>No increase to the worst case memory bandwidth</a:t>
            </a:r>
          </a:p>
          <a:p>
            <a:pPr lvl="1"/>
            <a:endParaRPr lang="en-CA" dirty="0" smtClean="0"/>
          </a:p>
          <a:p>
            <a:pPr lvl="1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Proposed VSP combining inter-view ARP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VSP merging candidates could still be inserted into the merge candidate list for an ARP enabled PU</a:t>
            </a:r>
          </a:p>
          <a:p>
            <a:r>
              <a:rPr lang="en-US" dirty="0" smtClean="0"/>
              <a:t>VSP performs inter-view residual prediction on a sub-block basis</a:t>
            </a:r>
          </a:p>
          <a:p>
            <a:r>
              <a:rPr lang="en-US" dirty="0" smtClean="0"/>
              <a:t>No increase to the worst </a:t>
            </a:r>
          </a:p>
          <a:p>
            <a:pPr>
              <a:buNone/>
            </a:pPr>
            <a:r>
              <a:rPr lang="en-US" dirty="0" smtClean="0"/>
              <a:t>     case memory bandwidth</a:t>
            </a:r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3179" y="2611338"/>
            <a:ext cx="4985325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HTM-9.0r1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HTM-9.0r1 with VSP combining inter-view ARP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780928"/>
            <a:ext cx="74199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Propose to enable the inter-view ARP on VSP</a:t>
            </a:r>
          </a:p>
          <a:p>
            <a:r>
              <a:rPr lang="en-US" dirty="0" smtClean="0"/>
              <a:t>Bring 0.1% overall BD-rate reduction </a:t>
            </a:r>
          </a:p>
          <a:p>
            <a:r>
              <a:rPr lang="en-US" dirty="0" smtClean="0"/>
              <a:t>Bring 1.3%, 1.1% and 0.3% BD-rate reduction on “</a:t>
            </a:r>
            <a:r>
              <a:rPr lang="en-US" dirty="0" err="1" smtClean="0"/>
              <a:t>UndoDancer</a:t>
            </a:r>
            <a:r>
              <a:rPr lang="en-US" dirty="0" smtClean="0"/>
              <a:t>” for video1, video2 and synthesis results </a:t>
            </a:r>
          </a:p>
          <a:p>
            <a:r>
              <a:rPr lang="en-US" dirty="0" smtClean="0"/>
              <a:t>No increase to the worst case memory access bandwidth</a:t>
            </a:r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Modified Syntax (1)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Remove the constraint that VSP candidate is not allowed to be added into the merge candidate list when ARP is enabled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7531" y="2492896"/>
            <a:ext cx="5929313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Modified Syntax (2)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VSP with inter-view ARP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628800"/>
            <a:ext cx="5929313" cy="811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-2233266"/>
            <a:ext cx="5929313" cy="811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16923</TotalTime>
  <Words>282</Words>
  <Application>Microsoft Office PowerPoint</Application>
  <PresentationFormat>On-screen Show (4:3)</PresentationFormat>
  <Paragraphs>61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Corporate ppt templatel_Confidential A</vt:lpstr>
      <vt:lpstr>3D-CE1 related: VSP combining inter-view ARP</vt:lpstr>
      <vt:lpstr>Overall Summary</vt:lpstr>
      <vt:lpstr>Proposed VSP combining inter-view ARP</vt:lpstr>
      <vt:lpstr>Simulation Results</vt:lpstr>
      <vt:lpstr>Conclusions</vt:lpstr>
      <vt:lpstr>Thank you for your attention!</vt:lpstr>
      <vt:lpstr>The Modified Syntax (1)</vt:lpstr>
      <vt:lpstr>The Modified Syntax (2)</vt:lpstr>
      <vt:lpstr>Slide 8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2125</cp:revision>
  <dcterms:created xsi:type="dcterms:W3CDTF">2008-02-20T09:40:59Z</dcterms:created>
  <dcterms:modified xsi:type="dcterms:W3CDTF">2014-01-11T01:33:29Z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259631151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