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06" r:id="rId2"/>
    <p:sldId id="407" r:id="rId3"/>
    <p:sldId id="448" r:id="rId4"/>
    <p:sldId id="451" r:id="rId5"/>
    <p:sldId id="452" r:id="rId6"/>
    <p:sldId id="434" r:id="rId7"/>
    <p:sldId id="436" r:id="rId8"/>
    <p:sldId id="454" r:id="rId9"/>
    <p:sldId id="455" r:id="rId10"/>
    <p:sldId id="456" r:id="rId11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594" autoAdjust="0"/>
  </p:normalViewPr>
  <p:slideViewPr>
    <p:cSldViewPr snapToObjects="1">
      <p:cViewPr>
        <p:scale>
          <a:sx n="80" d="100"/>
          <a:sy n="80" d="100"/>
        </p:scale>
        <p:origin x="-126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4002" y="-7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JCT3V-G0059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JCT3V-G0059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sz="2800" dirty="0" smtClean="0"/>
              <a:t>3D-CE1 related: VSP combining inter-view ARP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Chen, </a:t>
            </a:r>
            <a:r>
              <a:rPr lang="en-US" sz="1600" dirty="0" err="1" smtClean="0"/>
              <a:t>Jian</a:t>
            </a:r>
            <a:r>
              <a:rPr lang="en-US" sz="1600" dirty="0" smtClean="0"/>
              <a:t>-Liang Lin, Yu-</a:t>
            </a:r>
            <a:r>
              <a:rPr lang="en-US" sz="1600" dirty="0" err="1" smtClean="0"/>
              <a:t>Wen</a:t>
            </a:r>
            <a:r>
              <a:rPr lang="en-US" sz="1600" dirty="0" smtClean="0"/>
              <a:t> Huang, Shawmin Lei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err="1" smtClean="0"/>
              <a:t>Jian</a:t>
            </a:r>
            <a:r>
              <a:rPr lang="en-US" altLang="zh-TW" sz="1400" dirty="0" smtClean="0"/>
              <a:t>-Liang Lin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7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smtClean="0"/>
              <a:t>San Jose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sz="1400" dirty="0" smtClean="0"/>
              <a:t>11–17 Jan. 2014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-2233266"/>
            <a:ext cx="5929313" cy="811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dirty="0" smtClean="0"/>
              <a:t>In current 3D-HEVC, the combination of VSP and ARP is not allowed.</a:t>
            </a:r>
          </a:p>
          <a:p>
            <a:pPr lvl="1"/>
            <a:r>
              <a:rPr lang="en-CA" dirty="0" smtClean="0"/>
              <a:t>VSP merging candidates will not be inserted into the merge candidate list for a PU with ARP enabled</a:t>
            </a:r>
            <a:endParaRPr lang="en-US" dirty="0" smtClean="0"/>
          </a:p>
          <a:p>
            <a:r>
              <a:rPr lang="en-CA" dirty="0" smtClean="0"/>
              <a:t>Since Inter-view residual prediction was adopted, the combination of VSP and ARP becomes possible.</a:t>
            </a:r>
          </a:p>
          <a:p>
            <a:r>
              <a:rPr lang="en-CA" dirty="0" smtClean="0"/>
              <a:t>Propose to </a:t>
            </a:r>
            <a:r>
              <a:rPr lang="en-US" dirty="0" smtClean="0"/>
              <a:t>enable the combination of VSP and ARP</a:t>
            </a:r>
          </a:p>
          <a:p>
            <a:pPr lvl="1"/>
            <a:r>
              <a:rPr lang="en-CA" dirty="0" smtClean="0"/>
              <a:t>1.3%, 1.1% and 0.3% BD-rate reduction to sequence “</a:t>
            </a:r>
            <a:r>
              <a:rPr lang="en-CA" dirty="0" err="1" smtClean="0"/>
              <a:t>UndoDancer</a:t>
            </a:r>
            <a:r>
              <a:rPr lang="en-CA" dirty="0" smtClean="0"/>
              <a:t>” for video 1, video2 and overall results</a:t>
            </a:r>
          </a:p>
          <a:p>
            <a:pPr lvl="1"/>
            <a:r>
              <a:rPr lang="en-CA" dirty="0" smtClean="0"/>
              <a:t>Overall 0.1% BD-rate reduction</a:t>
            </a:r>
          </a:p>
          <a:p>
            <a:pPr lvl="1"/>
            <a:r>
              <a:rPr lang="en-US" dirty="0" smtClean="0"/>
              <a:t>No increase to the worst case memory bandwidth</a:t>
            </a:r>
          </a:p>
          <a:p>
            <a:pPr lvl="1"/>
            <a:endParaRPr lang="en-CA" dirty="0" smtClean="0"/>
          </a:p>
          <a:p>
            <a:pPr lvl="1">
              <a:buNone/>
            </a:pPr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sz="2800" dirty="0" smtClean="0"/>
              <a:t>Proposed VSP combining inter-view ARP</a:t>
            </a:r>
            <a:endParaRPr lang="en-US" sz="2800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dirty="0" smtClean="0"/>
              <a:t>VSP merging candidates could still be inserted into the merge candidate list for an ARP enabled PU</a:t>
            </a:r>
          </a:p>
          <a:p>
            <a:r>
              <a:rPr lang="en-US" dirty="0" smtClean="0"/>
              <a:t>VSP performs inter-view residual prediction on a sub-block basis</a:t>
            </a:r>
          </a:p>
          <a:p>
            <a:r>
              <a:rPr lang="en-US" dirty="0" smtClean="0"/>
              <a:t>No increase to the </a:t>
            </a:r>
            <a:r>
              <a:rPr lang="en-US" smtClean="0"/>
              <a:t>worst </a:t>
            </a:r>
            <a:r>
              <a:rPr lang="en-US" smtClean="0"/>
              <a:t>case </a:t>
            </a:r>
            <a:r>
              <a:rPr lang="en-US" dirty="0" smtClean="0"/>
              <a:t>memory bandwidth</a:t>
            </a:r>
          </a:p>
          <a:p>
            <a:pPr lvl="1">
              <a:buFontTx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HTM-9.0r1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HTM-9.0r1 with VSP combining inter-view ARP</a:t>
            </a: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780928"/>
            <a:ext cx="74199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447800" y="5678527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800" dirty="0" smtClean="0"/>
              <a:t>Results crosschecked and confirmed in </a:t>
            </a:r>
            <a:r>
              <a:rPr lang="en-US" altLang="zh-TW" sz="1800" dirty="0" smtClean="0"/>
              <a:t>JCT3V-G0185 (NTT)</a:t>
            </a:r>
            <a:endParaRPr lang="zh-TW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Propose to enable the inter-view ARP on VSP</a:t>
            </a:r>
          </a:p>
          <a:p>
            <a:r>
              <a:rPr lang="en-US" dirty="0" smtClean="0"/>
              <a:t>Bring 0.1% overall BD-rate reduction </a:t>
            </a:r>
          </a:p>
          <a:p>
            <a:r>
              <a:rPr lang="en-US" dirty="0" smtClean="0"/>
              <a:t>Bring 1.3%, 1.1% and 0.3% BD-rate reduction on “</a:t>
            </a:r>
            <a:r>
              <a:rPr lang="en-US" dirty="0" err="1" smtClean="0"/>
              <a:t>UndoDancer</a:t>
            </a:r>
            <a:r>
              <a:rPr lang="en-US" dirty="0" smtClean="0"/>
              <a:t>” for video1, video2 and synthesis results </a:t>
            </a:r>
          </a:p>
          <a:p>
            <a:r>
              <a:rPr lang="en-US" dirty="0" smtClean="0"/>
              <a:t>No increase to the worst case memory access bandwidth</a:t>
            </a:r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Modified Syntax (1)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Remove the constraint that VSP candidate is not allowed to be added into the merge candidate list when ARP is enabled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7531" y="2492896"/>
            <a:ext cx="5929313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Modified Syntax (2)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VSP with inter-view ARP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628800"/>
            <a:ext cx="5929313" cy="811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16940</TotalTime>
  <Words>291</Words>
  <Application>Microsoft Office PowerPoint</Application>
  <PresentationFormat>On-screen Show (4:3)</PresentationFormat>
  <Paragraphs>62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Corporate ppt templatel_Confidential A</vt:lpstr>
      <vt:lpstr>3D-CE1 related: VSP combining inter-view ARP</vt:lpstr>
      <vt:lpstr>Overall Summary</vt:lpstr>
      <vt:lpstr>Proposed VSP combining inter-view ARP</vt:lpstr>
      <vt:lpstr>Simulation Results</vt:lpstr>
      <vt:lpstr>Conclusions</vt:lpstr>
      <vt:lpstr>Thank you for your attention!</vt:lpstr>
      <vt:lpstr>Backup</vt:lpstr>
      <vt:lpstr>The Modified Syntax (1)</vt:lpstr>
      <vt:lpstr>The Modified Syntax (2)</vt:lpstr>
      <vt:lpstr>Slide 9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2126</cp:revision>
  <dcterms:created xsi:type="dcterms:W3CDTF">2008-02-20T09:40:59Z</dcterms:created>
  <dcterms:modified xsi:type="dcterms:W3CDTF">2014-01-11T20:01:44Z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-2145156855</vt:i4>
  </property>
  <property fmtid="{D5CDD505-2E9C-101B-9397-08002B2CF9AE}" pid="3" name="_NewReviewCycle">
    <vt:lpwstr/>
  </property>
  <property fmtid="{D5CDD505-2E9C-101B-9397-08002B2CF9AE}" pid="4" name="_EmailSubject">
    <vt:lpwstr>Slides for JCT3V-G0059 3D-CE1 related: VSP combining inter-view ARP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259631151</vt:i4>
  </property>
</Properties>
</file>