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06" r:id="rId2"/>
    <p:sldId id="444" r:id="rId3"/>
    <p:sldId id="435" r:id="rId4"/>
    <p:sldId id="436" r:id="rId5"/>
    <p:sldId id="439" r:id="rId6"/>
    <p:sldId id="440" r:id="rId7"/>
    <p:sldId id="434" r:id="rId8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79" d="100"/>
          <a:sy n="79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JCT3V-G0055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San Jose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11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– 17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, Jan.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JCT3V-G0055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JCT3V-G0055</a:t>
            </a:r>
            <a:br>
              <a:rPr lang="en-CA" dirty="0" smtClean="0"/>
            </a:br>
            <a:r>
              <a:rPr lang="en-CA" dirty="0" smtClean="0"/>
              <a:t> </a:t>
            </a:r>
            <a:r>
              <a:rPr lang="en-CA" dirty="0" smtClean="0"/>
              <a:t>3D-CE2 </a:t>
            </a:r>
            <a:r>
              <a:rPr lang="en-CA" dirty="0" smtClean="0"/>
              <a:t>related: A texture-partition-dependent depth partition for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4233446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Xianguo Zhang, Kai Zhang, Jicheng An, </a:t>
            </a:r>
            <a:r>
              <a:rPr lang="en-US" sz="2000" dirty="0" err="1" smtClean="0"/>
              <a:t>Jianliang</a:t>
            </a:r>
            <a:r>
              <a:rPr lang="en-US" sz="2000" dirty="0" smtClean="0"/>
              <a:t>  Lin, Shawmin Lei</a:t>
            </a:r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 of QTL and PC</a:t>
            </a:r>
          </a:p>
          <a:p>
            <a:r>
              <a:rPr lang="en-US" dirty="0" smtClean="0"/>
              <a:t>Problems</a:t>
            </a:r>
          </a:p>
          <a:p>
            <a:r>
              <a:rPr lang="en-US" dirty="0" smtClean="0"/>
              <a:t>Proposed Method</a:t>
            </a:r>
          </a:p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of QTL and 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 of QTL(quad-tree limitation):</a:t>
            </a:r>
          </a:p>
          <a:p>
            <a:pPr lvl="1"/>
            <a:r>
              <a:rPr lang="en-US" dirty="0" smtClean="0"/>
              <a:t> depth quad-tree is never deeper than texture quad-tree</a:t>
            </a:r>
          </a:p>
          <a:p>
            <a:pPr lvl="1"/>
            <a:r>
              <a:rPr lang="en-US" i="1" dirty="0" smtClean="0"/>
              <a:t>Without it, too much encoding time increase and significant Video PSNR/Total </a:t>
            </a:r>
            <a:r>
              <a:rPr lang="en-US" i="1" dirty="0" err="1" smtClean="0"/>
              <a:t>bitrate</a:t>
            </a:r>
            <a:r>
              <a:rPr lang="en-US" i="1" dirty="0" smtClean="0"/>
              <a:t> </a:t>
            </a:r>
            <a:r>
              <a:rPr lang="en-US" i="1" dirty="0" err="1" smtClean="0"/>
              <a:t>BDRate</a:t>
            </a:r>
            <a:r>
              <a:rPr lang="en-US" i="1" dirty="0" smtClean="0"/>
              <a:t> increase will happen</a:t>
            </a:r>
          </a:p>
          <a:p>
            <a:r>
              <a:rPr lang="en-US" dirty="0" smtClean="0"/>
              <a:t>Original Idea for depth partition predictive coding (PC) before AMP is enabled in CTC of HTM by Orange</a:t>
            </a:r>
          </a:p>
          <a:p>
            <a:pPr lvl="1"/>
            <a:r>
              <a:rPr lang="en-US" dirty="0" smtClean="0"/>
              <a:t>Only 2Nx2N is enabled unless </a:t>
            </a:r>
            <a:r>
              <a:rPr lang="en-US" dirty="0" err="1" smtClean="0"/>
              <a:t>NxN</a:t>
            </a:r>
            <a:r>
              <a:rPr lang="en-US" dirty="0" smtClean="0"/>
              <a:t> is used for collocated texture block.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951244"/>
            <a:ext cx="3721090" cy="2906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374093" cy="4954588"/>
          </a:xfrm>
        </p:spPr>
        <p:txBody>
          <a:bodyPr/>
          <a:lstStyle/>
          <a:p>
            <a:r>
              <a:rPr lang="en-US" dirty="0" smtClean="0"/>
              <a:t>Whether to disable the partitions when collocated texture block utilizes AMP</a:t>
            </a:r>
          </a:p>
          <a:p>
            <a:pPr lvl="1"/>
            <a:r>
              <a:rPr lang="en-US" dirty="0" smtClean="0"/>
              <a:t>Depth coding quality is more and more important for texture now.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3</a:t>
            </a:fld>
            <a:endParaRPr lang="en-US" altLang="ja-JP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0994" y="2295078"/>
            <a:ext cx="7061059" cy="3937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Based on the texture partition direction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9404" y="1504540"/>
            <a:ext cx="6363201" cy="472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2 gains 0.2%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6B79B0-B67B-4736-82ED-F38650BA574F}" type="slidenum">
              <a:rPr lang="ja-JP" altLang="en-US" smtClean="0"/>
              <a:pPr>
                <a:defRPr/>
              </a:pPr>
              <a:t>5</a:t>
            </a:fld>
            <a:endParaRPr lang="en-US" altLang="ja-JP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13"/>
            <a:ext cx="9144000" cy="323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16957</TotalTime>
  <Words>146</Words>
  <Application>Microsoft Office PowerPoint</Application>
  <PresentationFormat>On-screen Show (4:3)</PresentationFormat>
  <Paragraphs>29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Corporate ppt templatel_Confidential A</vt:lpstr>
      <vt:lpstr>JCT3V-G0055  3D-CE2 related: A texture-partition-dependent depth partition for 3D-HEVC</vt:lpstr>
      <vt:lpstr>Outline</vt:lpstr>
      <vt:lpstr>Background of QTL and PC</vt:lpstr>
      <vt:lpstr>Problems</vt:lpstr>
      <vt:lpstr>Proposed Method</vt:lpstr>
      <vt:lpstr>Results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MTK05942 - Xianguo Zhang (张贤国)</cp:lastModifiedBy>
  <cp:revision>1969</cp:revision>
  <dcterms:created xsi:type="dcterms:W3CDTF">2008-02-20T09:40:59Z</dcterms:created>
  <dcterms:modified xsi:type="dcterms:W3CDTF">2014-01-03T09:49:46Z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-480806366</vt:i4>
  </property>
  <property fmtid="{D5CDD505-2E9C-101B-9397-08002B2CF9AE}" pid="3" name="_NewReviewCycle">
    <vt:lpwstr/>
  </property>
  <property fmtid="{D5CDD505-2E9C-101B-9397-08002B2CF9AE}" pid="4" name="_EmailSubject">
    <vt:lpwstr>True padding proposal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-2064365103</vt:i4>
  </property>
</Properties>
</file>